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6" r:id="rId4"/>
    <p:sldId id="277" r:id="rId5"/>
    <p:sldId id="279" r:id="rId6"/>
    <p:sldId id="278" r:id="rId7"/>
    <p:sldId id="280" r:id="rId8"/>
    <p:sldId id="285" r:id="rId9"/>
    <p:sldId id="281" r:id="rId10"/>
    <p:sldId id="282" r:id="rId11"/>
    <p:sldId id="283" r:id="rId12"/>
    <p:sldId id="284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4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6" Type="http://schemas.openxmlformats.org/officeDocument/2006/relationships/image" Target="../media/image26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image" Target="../media/image31.wmf"/><Relationship Id="rId7" Type="http://schemas.openxmlformats.org/officeDocument/2006/relationships/image" Target="../media/image35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13" Type="http://schemas.openxmlformats.org/officeDocument/2006/relationships/image" Target="../media/image49.wmf"/><Relationship Id="rId3" Type="http://schemas.openxmlformats.org/officeDocument/2006/relationships/image" Target="../media/image39.wmf"/><Relationship Id="rId7" Type="http://schemas.openxmlformats.org/officeDocument/2006/relationships/image" Target="../media/image43.wmf"/><Relationship Id="rId12" Type="http://schemas.openxmlformats.org/officeDocument/2006/relationships/image" Target="../media/image48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11" Type="http://schemas.openxmlformats.org/officeDocument/2006/relationships/image" Target="../media/image47.wmf"/><Relationship Id="rId5" Type="http://schemas.openxmlformats.org/officeDocument/2006/relationships/image" Target="../media/image41.wmf"/><Relationship Id="rId10" Type="http://schemas.openxmlformats.org/officeDocument/2006/relationships/image" Target="../media/image46.wmf"/><Relationship Id="rId4" Type="http://schemas.openxmlformats.org/officeDocument/2006/relationships/image" Target="../media/image40.wmf"/><Relationship Id="rId9" Type="http://schemas.openxmlformats.org/officeDocument/2006/relationships/image" Target="../media/image45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13" Type="http://schemas.openxmlformats.org/officeDocument/2006/relationships/image" Target="../media/image62.wmf"/><Relationship Id="rId3" Type="http://schemas.openxmlformats.org/officeDocument/2006/relationships/image" Target="../media/image52.wmf"/><Relationship Id="rId7" Type="http://schemas.openxmlformats.org/officeDocument/2006/relationships/image" Target="../media/image56.wmf"/><Relationship Id="rId12" Type="http://schemas.openxmlformats.org/officeDocument/2006/relationships/image" Target="../media/image61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6" Type="http://schemas.openxmlformats.org/officeDocument/2006/relationships/image" Target="../media/image55.wmf"/><Relationship Id="rId11" Type="http://schemas.openxmlformats.org/officeDocument/2006/relationships/image" Target="../media/image60.wmf"/><Relationship Id="rId5" Type="http://schemas.openxmlformats.org/officeDocument/2006/relationships/image" Target="../media/image54.wmf"/><Relationship Id="rId15" Type="http://schemas.openxmlformats.org/officeDocument/2006/relationships/image" Target="../media/image64.wmf"/><Relationship Id="rId10" Type="http://schemas.openxmlformats.org/officeDocument/2006/relationships/image" Target="../media/image59.wmf"/><Relationship Id="rId4" Type="http://schemas.openxmlformats.org/officeDocument/2006/relationships/image" Target="../media/image53.wmf"/><Relationship Id="rId9" Type="http://schemas.openxmlformats.org/officeDocument/2006/relationships/image" Target="../media/image58.wmf"/><Relationship Id="rId14" Type="http://schemas.openxmlformats.org/officeDocument/2006/relationships/image" Target="../media/image63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Relationship Id="rId6" Type="http://schemas.openxmlformats.org/officeDocument/2006/relationships/image" Target="../media/image70.wmf"/><Relationship Id="rId5" Type="http://schemas.openxmlformats.org/officeDocument/2006/relationships/image" Target="../media/image69.wmf"/><Relationship Id="rId4" Type="http://schemas.openxmlformats.org/officeDocument/2006/relationships/image" Target="../media/image68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0.wmf"/><Relationship Id="rId3" Type="http://schemas.openxmlformats.org/officeDocument/2006/relationships/image" Target="../media/image75.wmf"/><Relationship Id="rId7" Type="http://schemas.openxmlformats.org/officeDocument/2006/relationships/image" Target="../media/image79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6" Type="http://schemas.openxmlformats.org/officeDocument/2006/relationships/image" Target="../media/image78.wmf"/><Relationship Id="rId5" Type="http://schemas.openxmlformats.org/officeDocument/2006/relationships/image" Target="../media/image77.wmf"/><Relationship Id="rId4" Type="http://schemas.openxmlformats.org/officeDocument/2006/relationships/image" Target="../media/image76.wmf"/><Relationship Id="rId9" Type="http://schemas.openxmlformats.org/officeDocument/2006/relationships/image" Target="../media/image81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Relationship Id="rId4" Type="http://schemas.openxmlformats.org/officeDocument/2006/relationships/image" Target="../media/image85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3.wmf"/><Relationship Id="rId3" Type="http://schemas.openxmlformats.org/officeDocument/2006/relationships/image" Target="../media/image88.wmf"/><Relationship Id="rId7" Type="http://schemas.openxmlformats.org/officeDocument/2006/relationships/image" Target="../media/image92.wmf"/><Relationship Id="rId2" Type="http://schemas.openxmlformats.org/officeDocument/2006/relationships/image" Target="../media/image87.wmf"/><Relationship Id="rId1" Type="http://schemas.openxmlformats.org/officeDocument/2006/relationships/image" Target="../media/image86.wmf"/><Relationship Id="rId6" Type="http://schemas.openxmlformats.org/officeDocument/2006/relationships/image" Target="../media/image91.wmf"/><Relationship Id="rId5" Type="http://schemas.openxmlformats.org/officeDocument/2006/relationships/image" Target="../media/image90.wmf"/><Relationship Id="rId10" Type="http://schemas.openxmlformats.org/officeDocument/2006/relationships/image" Target="../media/image95.wmf"/><Relationship Id="rId4" Type="http://schemas.openxmlformats.org/officeDocument/2006/relationships/image" Target="../media/image89.wmf"/><Relationship Id="rId9" Type="http://schemas.openxmlformats.org/officeDocument/2006/relationships/image" Target="../media/image94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8.wmf"/><Relationship Id="rId2" Type="http://schemas.openxmlformats.org/officeDocument/2006/relationships/image" Target="../media/image97.wmf"/><Relationship Id="rId1" Type="http://schemas.openxmlformats.org/officeDocument/2006/relationships/image" Target="../media/image96.wmf"/><Relationship Id="rId4" Type="http://schemas.openxmlformats.org/officeDocument/2006/relationships/image" Target="../media/image99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wmf"/><Relationship Id="rId3" Type="http://schemas.openxmlformats.org/officeDocument/2006/relationships/image" Target="../media/image102.wmf"/><Relationship Id="rId7" Type="http://schemas.openxmlformats.org/officeDocument/2006/relationships/image" Target="../media/image106.wmf"/><Relationship Id="rId2" Type="http://schemas.openxmlformats.org/officeDocument/2006/relationships/image" Target="../media/image101.wmf"/><Relationship Id="rId1" Type="http://schemas.openxmlformats.org/officeDocument/2006/relationships/image" Target="../media/image100.wmf"/><Relationship Id="rId6" Type="http://schemas.openxmlformats.org/officeDocument/2006/relationships/image" Target="../media/image105.wmf"/><Relationship Id="rId5" Type="http://schemas.openxmlformats.org/officeDocument/2006/relationships/image" Target="../media/image104.wmf"/><Relationship Id="rId4" Type="http://schemas.openxmlformats.org/officeDocument/2006/relationships/image" Target="../media/image103.wmf"/><Relationship Id="rId9" Type="http://schemas.openxmlformats.org/officeDocument/2006/relationships/image" Target="../media/image108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wmf"/><Relationship Id="rId3" Type="http://schemas.openxmlformats.org/officeDocument/2006/relationships/image" Target="../media/image111.wmf"/><Relationship Id="rId7" Type="http://schemas.openxmlformats.org/officeDocument/2006/relationships/image" Target="../media/image115.wmf"/><Relationship Id="rId2" Type="http://schemas.openxmlformats.org/officeDocument/2006/relationships/image" Target="../media/image110.wmf"/><Relationship Id="rId1" Type="http://schemas.openxmlformats.org/officeDocument/2006/relationships/image" Target="../media/image109.wmf"/><Relationship Id="rId6" Type="http://schemas.openxmlformats.org/officeDocument/2006/relationships/image" Target="../media/image114.wmf"/><Relationship Id="rId11" Type="http://schemas.openxmlformats.org/officeDocument/2006/relationships/image" Target="../media/image119.wmf"/><Relationship Id="rId5" Type="http://schemas.openxmlformats.org/officeDocument/2006/relationships/image" Target="../media/image113.wmf"/><Relationship Id="rId10" Type="http://schemas.openxmlformats.org/officeDocument/2006/relationships/image" Target="../media/image118.wmf"/><Relationship Id="rId4" Type="http://schemas.openxmlformats.org/officeDocument/2006/relationships/image" Target="../media/image112.wmf"/><Relationship Id="rId9" Type="http://schemas.openxmlformats.org/officeDocument/2006/relationships/image" Target="../media/image117.wmf"/></Relationships>
</file>

<file path=ppt/drawings/_rels/vmlDrawing1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wmf"/><Relationship Id="rId3" Type="http://schemas.openxmlformats.org/officeDocument/2006/relationships/image" Target="../media/image122.wmf"/><Relationship Id="rId7" Type="http://schemas.openxmlformats.org/officeDocument/2006/relationships/image" Target="../media/image126.wmf"/><Relationship Id="rId2" Type="http://schemas.openxmlformats.org/officeDocument/2006/relationships/image" Target="../media/image121.wmf"/><Relationship Id="rId1" Type="http://schemas.openxmlformats.org/officeDocument/2006/relationships/image" Target="../media/image120.wmf"/><Relationship Id="rId6" Type="http://schemas.openxmlformats.org/officeDocument/2006/relationships/image" Target="../media/image125.wmf"/><Relationship Id="rId5" Type="http://schemas.openxmlformats.org/officeDocument/2006/relationships/image" Target="../media/image124.wmf"/><Relationship Id="rId4" Type="http://schemas.openxmlformats.org/officeDocument/2006/relationships/image" Target="../media/image12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20000"/>
                <a:lumOff val="8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1.gif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.gif"/><Relationship Id="rId4" Type="http://schemas.openxmlformats.org/officeDocument/2006/relationships/oleObject" Target="../embeddings/oleObject9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4.bin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3.bin"/><Relationship Id="rId10" Type="http://schemas.openxmlformats.org/officeDocument/2006/relationships/oleObject" Target="../embeddings/oleObject18.bin"/><Relationship Id="rId4" Type="http://schemas.openxmlformats.org/officeDocument/2006/relationships/image" Target="../media/image1.gif"/><Relationship Id="rId9" Type="http://schemas.openxmlformats.org/officeDocument/2006/relationships/oleObject" Target="../embeddings/oleObject17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image" Target="../media/image1.gif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2.bin"/><Relationship Id="rId11" Type="http://schemas.openxmlformats.org/officeDocument/2006/relationships/oleObject" Target="../embeddings/oleObject27.bin"/><Relationship Id="rId5" Type="http://schemas.openxmlformats.org/officeDocument/2006/relationships/oleObject" Target="../embeddings/oleObject21.bin"/><Relationship Id="rId10" Type="http://schemas.openxmlformats.org/officeDocument/2006/relationships/oleObject" Target="../embeddings/oleObject26.bin"/><Relationship Id="rId4" Type="http://schemas.openxmlformats.org/officeDocument/2006/relationships/oleObject" Target="../embeddings/oleObject20.bin"/><Relationship Id="rId9" Type="http://schemas.openxmlformats.org/officeDocument/2006/relationships/oleObject" Target="../embeddings/oleObject25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3" Type="http://schemas.openxmlformats.org/officeDocument/2006/relationships/image" Target="../media/image1.gif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30.bin"/><Relationship Id="rId11" Type="http://schemas.openxmlformats.org/officeDocument/2006/relationships/oleObject" Target="../embeddings/oleObject35.bin"/><Relationship Id="rId5" Type="http://schemas.openxmlformats.org/officeDocument/2006/relationships/oleObject" Target="../embeddings/oleObject29.bin"/><Relationship Id="rId10" Type="http://schemas.openxmlformats.org/officeDocument/2006/relationships/oleObject" Target="../embeddings/oleObject34.bin"/><Relationship Id="rId4" Type="http://schemas.openxmlformats.org/officeDocument/2006/relationships/oleObject" Target="../embeddings/oleObject28.bin"/><Relationship Id="rId9" Type="http://schemas.openxmlformats.org/officeDocument/2006/relationships/oleObject" Target="../embeddings/oleObject33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.bin"/><Relationship Id="rId13" Type="http://schemas.openxmlformats.org/officeDocument/2006/relationships/oleObject" Target="../embeddings/oleObject45.bin"/><Relationship Id="rId3" Type="http://schemas.openxmlformats.org/officeDocument/2006/relationships/image" Target="../media/image1.gif"/><Relationship Id="rId7" Type="http://schemas.openxmlformats.org/officeDocument/2006/relationships/oleObject" Target="../embeddings/oleObject39.bin"/><Relationship Id="rId12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48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8.bin"/><Relationship Id="rId11" Type="http://schemas.openxmlformats.org/officeDocument/2006/relationships/oleObject" Target="../embeddings/oleObject43.bin"/><Relationship Id="rId5" Type="http://schemas.openxmlformats.org/officeDocument/2006/relationships/oleObject" Target="../embeddings/oleObject37.bin"/><Relationship Id="rId15" Type="http://schemas.openxmlformats.org/officeDocument/2006/relationships/oleObject" Target="../embeddings/oleObject47.bin"/><Relationship Id="rId10" Type="http://schemas.openxmlformats.org/officeDocument/2006/relationships/oleObject" Target="../embeddings/oleObject42.bin"/><Relationship Id="rId4" Type="http://schemas.openxmlformats.org/officeDocument/2006/relationships/oleObject" Target="../embeddings/oleObject36.bin"/><Relationship Id="rId9" Type="http://schemas.openxmlformats.org/officeDocument/2006/relationships/oleObject" Target="../embeddings/oleObject41.bin"/><Relationship Id="rId14" Type="http://schemas.openxmlformats.org/officeDocument/2006/relationships/oleObject" Target="../embeddings/oleObject46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13" Type="http://schemas.openxmlformats.org/officeDocument/2006/relationships/oleObject" Target="../embeddings/oleObject58.bin"/><Relationship Id="rId18" Type="http://schemas.openxmlformats.org/officeDocument/2006/relationships/oleObject" Target="../embeddings/oleObject63.bin"/><Relationship Id="rId3" Type="http://schemas.openxmlformats.org/officeDocument/2006/relationships/oleObject" Target="../embeddings/oleObject49.bin"/><Relationship Id="rId7" Type="http://schemas.openxmlformats.org/officeDocument/2006/relationships/oleObject" Target="../embeddings/oleObject52.bin"/><Relationship Id="rId12" Type="http://schemas.openxmlformats.org/officeDocument/2006/relationships/oleObject" Target="../embeddings/oleObject57.bin"/><Relationship Id="rId17" Type="http://schemas.openxmlformats.org/officeDocument/2006/relationships/oleObject" Target="../embeddings/oleObject62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61.bin"/><Relationship Id="rId1" Type="http://schemas.openxmlformats.org/officeDocument/2006/relationships/vmlDrawing" Target="../drawings/vmlDrawing7.vml"/><Relationship Id="rId6" Type="http://schemas.openxmlformats.org/officeDocument/2006/relationships/image" Target="../media/image1.gif"/><Relationship Id="rId11" Type="http://schemas.openxmlformats.org/officeDocument/2006/relationships/oleObject" Target="../embeddings/oleObject56.bin"/><Relationship Id="rId5" Type="http://schemas.openxmlformats.org/officeDocument/2006/relationships/oleObject" Target="../embeddings/oleObject51.bin"/><Relationship Id="rId15" Type="http://schemas.openxmlformats.org/officeDocument/2006/relationships/oleObject" Target="../embeddings/oleObject60.bin"/><Relationship Id="rId10" Type="http://schemas.openxmlformats.org/officeDocument/2006/relationships/oleObject" Target="../embeddings/oleObject55.bin"/><Relationship Id="rId4" Type="http://schemas.openxmlformats.org/officeDocument/2006/relationships/oleObject" Target="../embeddings/oleObject50.bin"/><Relationship Id="rId9" Type="http://schemas.openxmlformats.org/officeDocument/2006/relationships/oleObject" Target="../embeddings/oleObject54.bin"/><Relationship Id="rId14" Type="http://schemas.openxmlformats.org/officeDocument/2006/relationships/oleObject" Target="../embeddings/oleObject59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8.bin"/><Relationship Id="rId3" Type="http://schemas.openxmlformats.org/officeDocument/2006/relationships/image" Target="../media/image1.gif"/><Relationship Id="rId7" Type="http://schemas.openxmlformats.org/officeDocument/2006/relationships/oleObject" Target="../embeddings/oleObject6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66.bin"/><Relationship Id="rId11" Type="http://schemas.openxmlformats.org/officeDocument/2006/relationships/oleObject" Target="../embeddings/oleObject71.bin"/><Relationship Id="rId5" Type="http://schemas.openxmlformats.org/officeDocument/2006/relationships/oleObject" Target="../embeddings/oleObject65.bin"/><Relationship Id="rId10" Type="http://schemas.openxmlformats.org/officeDocument/2006/relationships/oleObject" Target="../embeddings/oleObject70.bin"/><Relationship Id="rId4" Type="http://schemas.openxmlformats.org/officeDocument/2006/relationships/oleObject" Target="../embeddings/oleObject64.bin"/><Relationship Id="rId9" Type="http://schemas.openxmlformats.org/officeDocument/2006/relationships/oleObject" Target="../embeddings/oleObject69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6.bin"/><Relationship Id="rId3" Type="http://schemas.openxmlformats.org/officeDocument/2006/relationships/oleObject" Target="../embeddings/oleObject72.bin"/><Relationship Id="rId7" Type="http://schemas.openxmlformats.org/officeDocument/2006/relationships/oleObject" Target="../embeddings/oleObject75.bin"/><Relationship Id="rId12" Type="http://schemas.openxmlformats.org/officeDocument/2006/relationships/oleObject" Target="../embeddings/oleObject8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74.bin"/><Relationship Id="rId11" Type="http://schemas.openxmlformats.org/officeDocument/2006/relationships/oleObject" Target="../embeddings/oleObject79.bin"/><Relationship Id="rId5" Type="http://schemas.openxmlformats.org/officeDocument/2006/relationships/oleObject" Target="../embeddings/oleObject73.bin"/><Relationship Id="rId10" Type="http://schemas.openxmlformats.org/officeDocument/2006/relationships/oleObject" Target="../embeddings/oleObject78.bin"/><Relationship Id="rId4" Type="http://schemas.openxmlformats.org/officeDocument/2006/relationships/image" Target="../media/image1.gif"/><Relationship Id="rId9" Type="http://schemas.openxmlformats.org/officeDocument/2006/relationships/oleObject" Target="../embeddings/oleObject77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oleObject" Target="../embeddings/oleObject8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83.bin"/><Relationship Id="rId5" Type="http://schemas.openxmlformats.org/officeDocument/2006/relationships/oleObject" Target="../embeddings/oleObject82.bin"/><Relationship Id="rId4" Type="http://schemas.openxmlformats.org/officeDocument/2006/relationships/oleObject" Target="../embeddings/oleObject81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9.bin"/><Relationship Id="rId13" Type="http://schemas.openxmlformats.org/officeDocument/2006/relationships/oleObject" Target="../embeddings/oleObject94.bin"/><Relationship Id="rId3" Type="http://schemas.openxmlformats.org/officeDocument/2006/relationships/oleObject" Target="../embeddings/oleObject85.bin"/><Relationship Id="rId7" Type="http://schemas.openxmlformats.org/officeDocument/2006/relationships/oleObject" Target="../embeddings/oleObject88.bin"/><Relationship Id="rId12" Type="http://schemas.openxmlformats.org/officeDocument/2006/relationships/oleObject" Target="../embeddings/oleObject9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87.bin"/><Relationship Id="rId11" Type="http://schemas.openxmlformats.org/officeDocument/2006/relationships/oleObject" Target="../embeddings/oleObject92.bin"/><Relationship Id="rId5" Type="http://schemas.openxmlformats.org/officeDocument/2006/relationships/image" Target="../media/image1.gif"/><Relationship Id="rId10" Type="http://schemas.openxmlformats.org/officeDocument/2006/relationships/oleObject" Target="../embeddings/oleObject91.bin"/><Relationship Id="rId4" Type="http://schemas.openxmlformats.org/officeDocument/2006/relationships/oleObject" Target="../embeddings/oleObject86.bin"/><Relationship Id="rId9" Type="http://schemas.openxmlformats.org/officeDocument/2006/relationships/oleObject" Target="../embeddings/oleObject90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oleObject" Target="../embeddings/oleObject9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97.bin"/><Relationship Id="rId5" Type="http://schemas.openxmlformats.org/officeDocument/2006/relationships/oleObject" Target="../embeddings/oleObject96.bin"/><Relationship Id="rId4" Type="http://schemas.openxmlformats.org/officeDocument/2006/relationships/oleObject" Target="../embeddings/oleObject95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3.bin"/><Relationship Id="rId3" Type="http://schemas.openxmlformats.org/officeDocument/2006/relationships/oleObject" Target="../embeddings/oleObject99.bin"/><Relationship Id="rId7" Type="http://schemas.openxmlformats.org/officeDocument/2006/relationships/oleObject" Target="../embeddings/oleObject102.bin"/><Relationship Id="rId12" Type="http://schemas.openxmlformats.org/officeDocument/2006/relationships/oleObject" Target="../embeddings/oleObject10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.gif"/><Relationship Id="rId11" Type="http://schemas.openxmlformats.org/officeDocument/2006/relationships/oleObject" Target="../embeddings/oleObject106.bin"/><Relationship Id="rId5" Type="http://schemas.openxmlformats.org/officeDocument/2006/relationships/oleObject" Target="../embeddings/oleObject101.bin"/><Relationship Id="rId10" Type="http://schemas.openxmlformats.org/officeDocument/2006/relationships/oleObject" Target="../embeddings/oleObject105.bin"/><Relationship Id="rId4" Type="http://schemas.openxmlformats.org/officeDocument/2006/relationships/oleObject" Target="../embeddings/oleObject100.bin"/><Relationship Id="rId9" Type="http://schemas.openxmlformats.org/officeDocument/2006/relationships/oleObject" Target="../embeddings/oleObject104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2.bin"/><Relationship Id="rId13" Type="http://schemas.openxmlformats.org/officeDocument/2006/relationships/oleObject" Target="../embeddings/oleObject117.bin"/><Relationship Id="rId3" Type="http://schemas.openxmlformats.org/officeDocument/2006/relationships/image" Target="../media/image1.gif"/><Relationship Id="rId7" Type="http://schemas.openxmlformats.org/officeDocument/2006/relationships/oleObject" Target="../embeddings/oleObject111.bin"/><Relationship Id="rId12" Type="http://schemas.openxmlformats.org/officeDocument/2006/relationships/oleObject" Target="../embeddings/oleObject1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110.bin"/><Relationship Id="rId11" Type="http://schemas.openxmlformats.org/officeDocument/2006/relationships/oleObject" Target="../embeddings/oleObject115.bin"/><Relationship Id="rId5" Type="http://schemas.openxmlformats.org/officeDocument/2006/relationships/oleObject" Target="../embeddings/oleObject109.bin"/><Relationship Id="rId10" Type="http://schemas.openxmlformats.org/officeDocument/2006/relationships/oleObject" Target="../embeddings/oleObject114.bin"/><Relationship Id="rId4" Type="http://schemas.openxmlformats.org/officeDocument/2006/relationships/oleObject" Target="../embeddings/oleObject108.bin"/><Relationship Id="rId9" Type="http://schemas.openxmlformats.org/officeDocument/2006/relationships/oleObject" Target="../embeddings/oleObject113.bin"/><Relationship Id="rId14" Type="http://schemas.openxmlformats.org/officeDocument/2006/relationships/oleObject" Target="../embeddings/oleObject118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3.bin"/><Relationship Id="rId3" Type="http://schemas.openxmlformats.org/officeDocument/2006/relationships/image" Target="../media/image1.gif"/><Relationship Id="rId7" Type="http://schemas.openxmlformats.org/officeDocument/2006/relationships/oleObject" Target="../embeddings/oleObject1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121.bin"/><Relationship Id="rId11" Type="http://schemas.openxmlformats.org/officeDocument/2006/relationships/oleObject" Target="../embeddings/oleObject126.bin"/><Relationship Id="rId5" Type="http://schemas.openxmlformats.org/officeDocument/2006/relationships/oleObject" Target="../embeddings/oleObject120.bin"/><Relationship Id="rId10" Type="http://schemas.openxmlformats.org/officeDocument/2006/relationships/oleObject" Target="../embeddings/oleObject125.bin"/><Relationship Id="rId4" Type="http://schemas.openxmlformats.org/officeDocument/2006/relationships/oleObject" Target="../embeddings/oleObject119.bin"/><Relationship Id="rId9" Type="http://schemas.openxmlformats.org/officeDocument/2006/relationships/oleObject" Target="../embeddings/oleObject124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9512" y="980728"/>
            <a:ext cx="8712968" cy="1470025"/>
          </a:xfrm>
        </p:spPr>
        <p:txBody>
          <a:bodyPr>
            <a:normAutofit/>
          </a:bodyPr>
          <a:lstStyle/>
          <a:p>
            <a:r>
              <a:rPr lang="cs-CZ" altLang="zh-CN" sz="5400" dirty="0" smtClean="0"/>
              <a:t>3.4 </a:t>
            </a:r>
            <a:r>
              <a:rPr lang="cs-CZ" altLang="zh-CN" sz="5400" cap="all" dirty="0" smtClean="0"/>
              <a:t>Lomené výrazy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2708920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4818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3805275"/>
            <a:ext cx="3024336" cy="257605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Lomené výrazy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4474840" cy="604663"/>
          </a:xfrm>
        </p:spPr>
        <p:txBody>
          <a:bodyPr/>
          <a:lstStyle/>
          <a:p>
            <a:pPr>
              <a:buNone/>
            </a:pPr>
            <a:r>
              <a:rPr lang="cs-CZ" altLang="zh-CN" dirty="0" smtClean="0"/>
              <a:t>= výrazy </a:t>
            </a:r>
            <a:r>
              <a:rPr lang="cs-CZ" altLang="zh-CN" b="1" dirty="0" smtClean="0"/>
              <a:t>ve tvaru zlomku</a:t>
            </a:r>
            <a:endParaRPr lang="zh-CN" altLang="en-US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348880"/>
            <a:ext cx="6912768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/>
              <a:t>pracujeme s nimi jako se zlomky</a:t>
            </a:r>
          </a:p>
          <a:p>
            <a:pPr marL="361950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/>
              <a:t>musíme stanovit </a:t>
            </a:r>
            <a:r>
              <a:rPr lang="cs-CZ" sz="2800" b="1" dirty="0" smtClean="0"/>
              <a:t>podmínky</a:t>
            </a:r>
            <a:endParaRPr lang="cs-CZ" sz="2800" dirty="0" smtClean="0"/>
          </a:p>
          <a:p>
            <a:pPr marL="819150" lvl="1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/>
              <a:t>ve jmenovateli </a:t>
            </a:r>
            <a:r>
              <a:rPr lang="cs-CZ" sz="2800" dirty="0" smtClean="0">
                <a:solidFill>
                  <a:srgbClr val="C00000"/>
                </a:solidFill>
              </a:rPr>
              <a:t>nesmí být 0!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504" y="5301208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bldLvl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1666528" cy="778098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980728"/>
            <a:ext cx="8424936" cy="9361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2800" u="sng" dirty="0" smtClean="0"/>
              <a:t>Urči podmínky, za kterých má výraz smysl:</a:t>
            </a:r>
            <a:endParaRPr lang="zh-CN" altLang="en-US" sz="2800" b="1" u="sng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43306" y="5286388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395536" y="1844824"/>
            <a:ext cx="5904656" cy="3312368"/>
            <a:chOff x="395536" y="1844824"/>
            <a:chExt cx="5904656" cy="3312368"/>
          </a:xfrm>
        </p:grpSpPr>
        <p:sp>
          <p:nvSpPr>
            <p:cNvPr id="4" name="TextovéPole 3"/>
            <p:cNvSpPr txBox="1"/>
            <p:nvPr/>
          </p:nvSpPr>
          <p:spPr>
            <a:xfrm>
              <a:off x="395536" y="2040552"/>
              <a:ext cx="720080" cy="24622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ct val="15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4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  <a:endParaRPr lang="cs-CZ" sz="2800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4716016" y="1988840"/>
              <a:ext cx="720080" cy="24622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ct val="150000"/>
                </a:lnSpc>
              </a:pPr>
              <a:r>
                <a:rPr lang="cs-CZ" sz="2800" dirty="0" smtClean="0"/>
                <a:t>c)</a:t>
              </a:r>
            </a:p>
            <a:p>
              <a:pPr marL="514350" indent="-514350">
                <a:lnSpc>
                  <a:spcPct val="400000"/>
                </a:lnSpc>
              </a:pPr>
              <a:r>
                <a:rPr lang="cs-CZ" sz="2800" dirty="0" smtClean="0"/>
                <a:t>d)</a:t>
              </a:r>
              <a:endParaRPr lang="cs-CZ" sz="2800" dirty="0"/>
            </a:p>
          </p:txBody>
        </p:sp>
        <p:graphicFrame>
          <p:nvGraphicFramePr>
            <p:cNvPr id="49154" name="Object 2"/>
            <p:cNvGraphicFramePr>
              <a:graphicFrameLocks noChangeAspect="1"/>
            </p:cNvGraphicFramePr>
            <p:nvPr/>
          </p:nvGraphicFramePr>
          <p:xfrm>
            <a:off x="830362" y="1916832"/>
            <a:ext cx="939800" cy="1082675"/>
          </p:xfrm>
          <a:graphic>
            <a:graphicData uri="http://schemas.openxmlformats.org/presentationml/2006/ole">
              <p:oleObj spid="_x0000_s49154" name="Rovnice" r:id="rId4" imgW="342720" imgH="393480" progId="Equation.3">
                <p:embed/>
              </p:oleObj>
            </a:graphicData>
          </a:graphic>
        </p:graphicFrame>
        <p:graphicFrame>
          <p:nvGraphicFramePr>
            <p:cNvPr id="49155" name="Object 3"/>
            <p:cNvGraphicFramePr>
              <a:graphicFrameLocks noChangeAspect="1"/>
            </p:cNvGraphicFramePr>
            <p:nvPr/>
          </p:nvGraphicFramePr>
          <p:xfrm>
            <a:off x="830362" y="3354437"/>
            <a:ext cx="1149350" cy="1082675"/>
          </p:xfrm>
          <a:graphic>
            <a:graphicData uri="http://schemas.openxmlformats.org/presentationml/2006/ole">
              <p:oleObj spid="_x0000_s49155" name="Rovnice" r:id="rId5" imgW="419040" imgH="393480" progId="Equation.3">
                <p:embed/>
              </p:oleObj>
            </a:graphicData>
          </a:graphic>
        </p:graphicFrame>
        <p:graphicFrame>
          <p:nvGraphicFramePr>
            <p:cNvPr id="49156" name="Object 4"/>
            <p:cNvGraphicFramePr>
              <a:graphicFrameLocks noChangeAspect="1"/>
            </p:cNvGraphicFramePr>
            <p:nvPr/>
          </p:nvGraphicFramePr>
          <p:xfrm>
            <a:off x="5185767" y="1844824"/>
            <a:ext cx="1114425" cy="1082675"/>
          </p:xfrm>
          <a:graphic>
            <a:graphicData uri="http://schemas.openxmlformats.org/presentationml/2006/ole">
              <p:oleObj spid="_x0000_s49156" name="Rovnice" r:id="rId6" imgW="406080" imgH="393480" progId="Equation.3">
                <p:embed/>
              </p:oleObj>
            </a:graphicData>
          </a:graphic>
        </p:graphicFrame>
        <p:graphicFrame>
          <p:nvGraphicFramePr>
            <p:cNvPr id="49157" name="Object 5"/>
            <p:cNvGraphicFramePr>
              <a:graphicFrameLocks noChangeAspect="1"/>
            </p:cNvGraphicFramePr>
            <p:nvPr/>
          </p:nvGraphicFramePr>
          <p:xfrm>
            <a:off x="5185767" y="3061692"/>
            <a:ext cx="1009650" cy="2095500"/>
          </p:xfrm>
          <a:graphic>
            <a:graphicData uri="http://schemas.openxmlformats.org/presentationml/2006/ole">
              <p:oleObj spid="_x0000_s49157" name="Rovnice" r:id="rId7" imgW="368280" imgH="761760" progId="Equation.3">
                <p:embed/>
              </p:oleObj>
            </a:graphicData>
          </a:graphic>
        </p:graphicFrame>
      </p:grpSp>
      <p:graphicFrame>
        <p:nvGraphicFramePr>
          <p:cNvPr id="49158" name="Object 6"/>
          <p:cNvGraphicFramePr>
            <a:graphicFrameLocks noChangeAspect="1"/>
          </p:cNvGraphicFramePr>
          <p:nvPr/>
        </p:nvGraphicFramePr>
        <p:xfrm>
          <a:off x="2697163" y="2374900"/>
          <a:ext cx="747712" cy="347663"/>
        </p:xfrm>
        <a:graphic>
          <a:graphicData uri="http://schemas.openxmlformats.org/presentationml/2006/ole">
            <p:oleObj spid="_x0000_s49158" name="Rovnice" r:id="rId8" imgW="330120" imgH="152280" progId="Equation.3">
              <p:embed/>
            </p:oleObj>
          </a:graphicData>
        </a:graphic>
      </p:graphicFrame>
      <p:graphicFrame>
        <p:nvGraphicFramePr>
          <p:cNvPr id="49159" name="Object 7"/>
          <p:cNvGraphicFramePr>
            <a:graphicFrameLocks noChangeAspect="1"/>
          </p:cNvGraphicFramePr>
          <p:nvPr/>
        </p:nvGraphicFramePr>
        <p:xfrm>
          <a:off x="2725738" y="3702050"/>
          <a:ext cx="949325" cy="346075"/>
        </p:xfrm>
        <a:graphic>
          <a:graphicData uri="http://schemas.openxmlformats.org/presentationml/2006/ole">
            <p:oleObj spid="_x0000_s49159" name="Rovnice" r:id="rId9" imgW="419040" imgH="152280" progId="Equation.3">
              <p:embed/>
            </p:oleObj>
          </a:graphicData>
        </a:graphic>
      </p:graphicFrame>
      <p:graphicFrame>
        <p:nvGraphicFramePr>
          <p:cNvPr id="49161" name="Object 9"/>
          <p:cNvGraphicFramePr>
            <a:graphicFrameLocks noChangeAspect="1"/>
          </p:cNvGraphicFramePr>
          <p:nvPr/>
        </p:nvGraphicFramePr>
        <p:xfrm>
          <a:off x="6516216" y="3669134"/>
          <a:ext cx="950912" cy="1416050"/>
        </p:xfrm>
        <a:graphic>
          <a:graphicData uri="http://schemas.openxmlformats.org/presentationml/2006/ole">
            <p:oleObj spid="_x0000_s49161" name="Rovnice" r:id="rId10" imgW="419040" imgH="622080" progId="Equation.3">
              <p:embed/>
            </p:oleObj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6516216" y="2132856"/>
            <a:ext cx="1872208" cy="830997"/>
          </a:xfrm>
          <a:prstGeom prst="rect">
            <a:avLst/>
          </a:prstGeom>
          <a:noFill/>
          <a:ln w="28575"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nejsou žádné podmínky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ct 2"/>
          <p:cNvGraphicFramePr>
            <a:graphicFrameLocks noChangeAspect="1"/>
          </p:cNvGraphicFramePr>
          <p:nvPr/>
        </p:nvGraphicFramePr>
        <p:xfrm>
          <a:off x="1808163" y="3289300"/>
          <a:ext cx="2228850" cy="1222375"/>
        </p:xfrm>
        <a:graphic>
          <a:graphicData uri="http://schemas.openxmlformats.org/presentationml/2006/ole">
            <p:oleObj spid="_x0000_s50187" name="Rovnice" r:id="rId3" imgW="812520" imgH="444240" progId="Equation.3">
              <p:embed/>
            </p:oleObj>
          </a:graphicData>
        </a:graphic>
      </p:graphicFrame>
      <p:graphicFrame>
        <p:nvGraphicFramePr>
          <p:cNvPr id="50186" name="Object 2"/>
          <p:cNvGraphicFramePr>
            <a:graphicFrameLocks noChangeAspect="1"/>
          </p:cNvGraphicFramePr>
          <p:nvPr/>
        </p:nvGraphicFramePr>
        <p:xfrm>
          <a:off x="5436096" y="1268760"/>
          <a:ext cx="1427162" cy="1152525"/>
        </p:xfrm>
        <a:graphic>
          <a:graphicData uri="http://schemas.openxmlformats.org/presentationml/2006/ole">
            <p:oleObj spid="_x0000_s50186" name="Rovnice" r:id="rId4" imgW="520560" imgH="4190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Krácení lomených výrazů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86182" y="5286388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2208733" y="1268760"/>
          <a:ext cx="1427163" cy="1152525"/>
        </p:xfrm>
        <a:graphic>
          <a:graphicData uri="http://schemas.openxmlformats.org/presentationml/2006/ole">
            <p:oleObj spid="_x0000_s50178" name="Rovnice" r:id="rId6" imgW="520560" imgH="419040" progId="Equation.3">
              <p:embed/>
            </p:oleObj>
          </a:graphicData>
        </a:graphic>
      </p:graphicFrame>
      <p:sp>
        <p:nvSpPr>
          <p:cNvPr id="20" name="TextovéPole 19"/>
          <p:cNvSpPr txBox="1"/>
          <p:nvPr/>
        </p:nvSpPr>
        <p:spPr>
          <a:xfrm>
            <a:off x="1187624" y="2492896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8000"/>
                </a:solidFill>
              </a:rPr>
              <a:t>Lze krátit „ypsilonem“</a:t>
            </a:r>
          </a:p>
        </p:txBody>
      </p:sp>
      <p:cxnSp>
        <p:nvCxnSpPr>
          <p:cNvPr id="22" name="Přímá spojovací čára 21"/>
          <p:cNvCxnSpPr/>
          <p:nvPr/>
        </p:nvCxnSpPr>
        <p:spPr>
          <a:xfrm flipV="1">
            <a:off x="2843808" y="1340768"/>
            <a:ext cx="360040" cy="43204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2195736" y="1988840"/>
            <a:ext cx="360040" cy="43204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4716016" y="2492896"/>
            <a:ext cx="4427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Nelze krátit (není násobení)</a:t>
            </a:r>
            <a:r>
              <a:rPr lang="cs-CZ" sz="2800" b="1" dirty="0" smtClean="0">
                <a:solidFill>
                  <a:srgbClr val="C00000"/>
                </a:solidFill>
              </a:rPr>
              <a:t>!</a:t>
            </a:r>
          </a:p>
        </p:txBody>
      </p:sp>
      <p:sp>
        <p:nvSpPr>
          <p:cNvPr id="26" name="Elipsa 25"/>
          <p:cNvSpPr/>
          <p:nvPr/>
        </p:nvSpPr>
        <p:spPr>
          <a:xfrm>
            <a:off x="6000760" y="1412776"/>
            <a:ext cx="299432" cy="28803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4786314" y="4572008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8000"/>
                </a:solidFill>
              </a:rPr>
              <a:t>Lze krátit celou závorkou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85720" y="4572008"/>
            <a:ext cx="4427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Nelze krátit (není násobení)</a:t>
            </a:r>
            <a:r>
              <a:rPr lang="cs-CZ" sz="2800" b="1" dirty="0" smtClean="0">
                <a:solidFill>
                  <a:srgbClr val="C00000"/>
                </a:solidFill>
              </a:rPr>
              <a:t>!</a:t>
            </a:r>
          </a:p>
        </p:txBody>
      </p:sp>
      <p:graphicFrame>
        <p:nvGraphicFramePr>
          <p:cNvPr id="50189" name="Object 2"/>
          <p:cNvGraphicFramePr>
            <a:graphicFrameLocks noChangeAspect="1"/>
          </p:cNvGraphicFramePr>
          <p:nvPr/>
        </p:nvGraphicFramePr>
        <p:xfrm>
          <a:off x="5095895" y="3286125"/>
          <a:ext cx="2333625" cy="1222375"/>
        </p:xfrm>
        <a:graphic>
          <a:graphicData uri="http://schemas.openxmlformats.org/presentationml/2006/ole">
            <p:oleObj spid="_x0000_s50189" name="Rovnice" r:id="rId7" imgW="850680" imgH="444240" progId="Equation.3">
              <p:embed/>
            </p:oleObj>
          </a:graphicData>
        </a:graphic>
      </p:graphicFrame>
      <p:sp>
        <p:nvSpPr>
          <p:cNvPr id="17" name="Elipsa 16"/>
          <p:cNvSpPr/>
          <p:nvPr/>
        </p:nvSpPr>
        <p:spPr>
          <a:xfrm>
            <a:off x="3357554" y="3500438"/>
            <a:ext cx="285752" cy="28803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ovací čára 17"/>
          <p:cNvCxnSpPr/>
          <p:nvPr/>
        </p:nvCxnSpPr>
        <p:spPr>
          <a:xfrm flipV="1">
            <a:off x="5214942" y="3429000"/>
            <a:ext cx="1000132" cy="43204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flipV="1">
            <a:off x="6286512" y="4000504"/>
            <a:ext cx="1000132" cy="43204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5" grpId="0"/>
      <p:bldP spid="26" grpId="0" animBg="1"/>
      <p:bldP spid="14" grpId="0"/>
      <p:bldP spid="15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567" name="Object 2"/>
          <p:cNvGraphicFramePr>
            <a:graphicFrameLocks noChangeAspect="1"/>
          </p:cNvGraphicFramePr>
          <p:nvPr/>
        </p:nvGraphicFramePr>
        <p:xfrm>
          <a:off x="4573608" y="1142990"/>
          <a:ext cx="2855912" cy="1152525"/>
        </p:xfrm>
        <a:graphic>
          <a:graphicData uri="http://schemas.openxmlformats.org/presentationml/2006/ole">
            <p:oleObj spid="_x0000_s66567" name="Rovnice" r:id="rId3" imgW="1041120" imgH="4190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smtClean="0"/>
              <a:t>Zjednodušování lomených výrazů: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0" y="5143512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500034" y="1071546"/>
          <a:ext cx="2087562" cy="1152525"/>
        </p:xfrm>
        <a:graphic>
          <a:graphicData uri="http://schemas.openxmlformats.org/presentationml/2006/ole">
            <p:oleObj spid="_x0000_s66562" name="Rovnice" r:id="rId5" imgW="761760" imgH="419040" progId="Equation.3">
              <p:embed/>
            </p:oleObj>
          </a:graphicData>
        </a:graphic>
      </p:graphicFrame>
      <p:sp>
        <p:nvSpPr>
          <p:cNvPr id="20" name="TextovéPole 19"/>
          <p:cNvSpPr txBox="1"/>
          <p:nvPr/>
        </p:nvSpPr>
        <p:spPr>
          <a:xfrm>
            <a:off x="285720" y="2357430"/>
            <a:ext cx="1812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Podmínky:</a:t>
            </a:r>
          </a:p>
        </p:txBody>
      </p:sp>
      <p:graphicFrame>
        <p:nvGraphicFramePr>
          <p:cNvPr id="12" name="Object 2"/>
          <p:cNvGraphicFramePr>
            <a:graphicFrameLocks noChangeAspect="1"/>
          </p:cNvGraphicFramePr>
          <p:nvPr/>
        </p:nvGraphicFramePr>
        <p:xfrm>
          <a:off x="2085975" y="2380584"/>
          <a:ext cx="1671638" cy="454025"/>
        </p:xfrm>
        <a:graphic>
          <a:graphicData uri="http://schemas.openxmlformats.org/presentationml/2006/ole">
            <p:oleObj spid="_x0000_s66564" name="Rovnice" r:id="rId6" imgW="609480" imgH="164880" progId="Equation.3">
              <p:embed/>
            </p:oleObj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89740" y="4332281"/>
            <a:ext cx="8964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Podmínky určujeme ze jmenovatele rozloženého na součin!</a:t>
            </a:r>
          </a:p>
        </p:txBody>
      </p:sp>
      <p:cxnSp>
        <p:nvCxnSpPr>
          <p:cNvPr id="18" name="Přímá spojovací čára 17"/>
          <p:cNvCxnSpPr/>
          <p:nvPr/>
        </p:nvCxnSpPr>
        <p:spPr>
          <a:xfrm flipV="1">
            <a:off x="5715008" y="1142984"/>
            <a:ext cx="1357322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6566" name="Object 2"/>
          <p:cNvGraphicFramePr>
            <a:graphicFrameLocks noChangeAspect="1"/>
          </p:cNvGraphicFramePr>
          <p:nvPr/>
        </p:nvGraphicFramePr>
        <p:xfrm>
          <a:off x="2571750" y="1125538"/>
          <a:ext cx="2054225" cy="1187450"/>
        </p:xfrm>
        <a:graphic>
          <a:graphicData uri="http://schemas.openxmlformats.org/presentationml/2006/ole">
            <p:oleObj spid="_x0000_s66566" name="Rovnice" r:id="rId7" imgW="749160" imgH="431640" progId="Equation.3">
              <p:embed/>
            </p:oleObj>
          </a:graphicData>
        </a:graphic>
      </p:graphicFrame>
      <p:graphicFrame>
        <p:nvGraphicFramePr>
          <p:cNvPr id="66568" name="Object 2"/>
          <p:cNvGraphicFramePr>
            <a:graphicFrameLocks noChangeAspect="1"/>
          </p:cNvGraphicFramePr>
          <p:nvPr/>
        </p:nvGraphicFramePr>
        <p:xfrm>
          <a:off x="7359680" y="1152501"/>
          <a:ext cx="1427162" cy="1257300"/>
        </p:xfrm>
        <a:graphic>
          <a:graphicData uri="http://schemas.openxmlformats.org/presentationml/2006/ole">
            <p:oleObj spid="_x0000_s66568" name="Rovnice" r:id="rId8" imgW="520560" imgH="457200" progId="Equation.3">
              <p:embed/>
            </p:oleObj>
          </a:graphicData>
        </a:graphic>
      </p:graphicFrame>
      <p:cxnSp>
        <p:nvCxnSpPr>
          <p:cNvPr id="27" name="Přímá spojovací čára 26"/>
          <p:cNvCxnSpPr/>
          <p:nvPr/>
        </p:nvCxnSpPr>
        <p:spPr>
          <a:xfrm flipV="1">
            <a:off x="6072198" y="1724005"/>
            <a:ext cx="1357322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6569" name="Object 11"/>
          <p:cNvGraphicFramePr>
            <a:graphicFrameLocks noChangeAspect="1"/>
          </p:cNvGraphicFramePr>
          <p:nvPr/>
        </p:nvGraphicFramePr>
        <p:xfrm>
          <a:off x="2643174" y="2855253"/>
          <a:ext cx="1323975" cy="454025"/>
        </p:xfrm>
        <a:graphic>
          <a:graphicData uri="http://schemas.openxmlformats.org/presentationml/2006/ole">
            <p:oleObj spid="_x0000_s66569" name="Rovnice" r:id="rId9" imgW="482400" imgH="164880" progId="Equation.3">
              <p:embed/>
            </p:oleObj>
          </a:graphicData>
        </a:graphic>
      </p:graphicFrame>
      <p:graphicFrame>
        <p:nvGraphicFramePr>
          <p:cNvPr id="66570" name="Object 11"/>
          <p:cNvGraphicFramePr>
            <a:graphicFrameLocks noChangeAspect="1"/>
          </p:cNvGraphicFramePr>
          <p:nvPr/>
        </p:nvGraphicFramePr>
        <p:xfrm>
          <a:off x="2843808" y="3121025"/>
          <a:ext cx="1254125" cy="1152525"/>
        </p:xfrm>
        <a:graphic>
          <a:graphicData uri="http://schemas.openxmlformats.org/presentationml/2006/ole">
            <p:oleObj spid="_x0000_s66570" name="Rovnice" r:id="rId10" imgW="457200" imgH="419040" progId="Equation.3">
              <p:embed/>
            </p:oleObj>
          </a:graphicData>
        </a:graphic>
      </p:graphicFrame>
      <p:graphicFrame>
        <p:nvGraphicFramePr>
          <p:cNvPr id="66572" name="Object 12"/>
          <p:cNvGraphicFramePr>
            <a:graphicFrameLocks noChangeAspect="1"/>
          </p:cNvGraphicFramePr>
          <p:nvPr/>
        </p:nvGraphicFramePr>
        <p:xfrm>
          <a:off x="3110483" y="1125538"/>
          <a:ext cx="1533525" cy="1152525"/>
        </p:xfrm>
        <a:graphic>
          <a:graphicData uri="http://schemas.openxmlformats.org/presentationml/2006/ole">
            <p:oleObj spid="_x0000_s66572" name="Rovnice" r:id="rId11" imgW="558720" imgH="419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2266" y="-24"/>
            <a:ext cx="1666528" cy="642942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2266" y="571480"/>
            <a:ext cx="7353366" cy="5908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2800" u="sng" dirty="0" smtClean="0"/>
              <a:t>Zjednoduš lomený výraz:</a:t>
            </a:r>
            <a:endParaRPr lang="zh-CN" altLang="en-US" sz="2800" b="1" u="sng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43702" y="4643446"/>
            <a:ext cx="2012870" cy="171451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6" name="Skupina 15"/>
          <p:cNvGrpSpPr/>
          <p:nvPr/>
        </p:nvGrpSpPr>
        <p:grpSpPr>
          <a:xfrm>
            <a:off x="142844" y="1075491"/>
            <a:ext cx="2552076" cy="4710963"/>
            <a:chOff x="142844" y="1075491"/>
            <a:chExt cx="2552076" cy="4710963"/>
          </a:xfrm>
        </p:grpSpPr>
        <p:sp>
          <p:nvSpPr>
            <p:cNvPr id="4" name="TextovéPole 3"/>
            <p:cNvSpPr txBox="1"/>
            <p:nvPr/>
          </p:nvSpPr>
          <p:spPr>
            <a:xfrm>
              <a:off x="142844" y="1159472"/>
              <a:ext cx="720080" cy="4616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ct val="15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  <a:endParaRPr lang="cs-CZ" sz="2800" dirty="0"/>
            </a:p>
          </p:txBody>
        </p:sp>
        <p:graphicFrame>
          <p:nvGraphicFramePr>
            <p:cNvPr id="49154" name="Object 2"/>
            <p:cNvGraphicFramePr>
              <a:graphicFrameLocks noChangeAspect="1"/>
            </p:cNvGraphicFramePr>
            <p:nvPr/>
          </p:nvGraphicFramePr>
          <p:xfrm>
            <a:off x="571472" y="1075491"/>
            <a:ext cx="1143008" cy="996187"/>
          </p:xfrm>
          <a:graphic>
            <a:graphicData uri="http://schemas.openxmlformats.org/presentationml/2006/ole">
              <p:oleObj spid="_x0000_s65538" name="Rovnice" r:id="rId4" imgW="482400" imgH="419040" progId="Equation.3">
                <p:embed/>
              </p:oleObj>
            </a:graphicData>
          </a:graphic>
        </p:graphicFrame>
        <p:graphicFrame>
          <p:nvGraphicFramePr>
            <p:cNvPr id="49155" name="Object 3"/>
            <p:cNvGraphicFramePr>
              <a:graphicFrameLocks noChangeAspect="1"/>
            </p:cNvGraphicFramePr>
            <p:nvPr/>
          </p:nvGraphicFramePr>
          <p:xfrm>
            <a:off x="571472" y="2214555"/>
            <a:ext cx="2071702" cy="1069176"/>
          </p:xfrm>
          <a:graphic>
            <a:graphicData uri="http://schemas.openxmlformats.org/presentationml/2006/ole">
              <p:oleObj spid="_x0000_s65539" name="Rovnice" r:id="rId5" imgW="863280" imgH="444240" progId="Equation.3">
                <p:embed/>
              </p:oleObj>
            </a:graphicData>
          </a:graphic>
        </p:graphicFrame>
        <p:graphicFrame>
          <p:nvGraphicFramePr>
            <p:cNvPr id="49156" name="Object 4"/>
            <p:cNvGraphicFramePr>
              <a:graphicFrameLocks noChangeAspect="1"/>
            </p:cNvGraphicFramePr>
            <p:nvPr/>
          </p:nvGraphicFramePr>
          <p:xfrm>
            <a:off x="571472" y="3435913"/>
            <a:ext cx="2123448" cy="1064657"/>
          </p:xfrm>
          <a:graphic>
            <a:graphicData uri="http://schemas.openxmlformats.org/presentationml/2006/ole">
              <p:oleObj spid="_x0000_s65540" name="Rovnice" r:id="rId6" imgW="838080" imgH="419040" progId="Equation.3">
                <p:embed/>
              </p:oleObj>
            </a:graphicData>
          </a:graphic>
        </p:graphicFrame>
        <p:graphicFrame>
          <p:nvGraphicFramePr>
            <p:cNvPr id="49157" name="Object 5"/>
            <p:cNvGraphicFramePr>
              <a:graphicFrameLocks noChangeAspect="1"/>
            </p:cNvGraphicFramePr>
            <p:nvPr/>
          </p:nvGraphicFramePr>
          <p:xfrm>
            <a:off x="571472" y="4786322"/>
            <a:ext cx="1093986" cy="1000132"/>
          </p:xfrm>
          <a:graphic>
            <a:graphicData uri="http://schemas.openxmlformats.org/presentationml/2006/ole">
              <p:oleObj spid="_x0000_s65541" name="Rovnice" r:id="rId7" imgW="431640" imgH="393480" progId="Equation.3">
                <p:embed/>
              </p:oleObj>
            </a:graphicData>
          </a:graphic>
        </p:graphicFrame>
      </p:grpSp>
      <p:graphicFrame>
        <p:nvGraphicFramePr>
          <p:cNvPr id="17" name="Object 2"/>
          <p:cNvGraphicFramePr>
            <a:graphicFrameLocks noChangeAspect="1"/>
          </p:cNvGraphicFramePr>
          <p:nvPr/>
        </p:nvGraphicFramePr>
        <p:xfrm>
          <a:off x="1691680" y="1068388"/>
          <a:ext cx="2557462" cy="1147762"/>
        </p:xfrm>
        <a:graphic>
          <a:graphicData uri="http://schemas.openxmlformats.org/presentationml/2006/ole">
            <p:oleObj spid="_x0000_s65546" name="Rovnice" r:id="rId8" imgW="1079280" imgH="482400" progId="Equation.3">
              <p:embed/>
            </p:oleObj>
          </a:graphicData>
        </a:graphic>
      </p:graphicFrame>
      <p:graphicFrame>
        <p:nvGraphicFramePr>
          <p:cNvPr id="18" name="Object 3"/>
          <p:cNvGraphicFramePr>
            <a:graphicFrameLocks noChangeAspect="1"/>
          </p:cNvGraphicFramePr>
          <p:nvPr/>
        </p:nvGraphicFramePr>
        <p:xfrm>
          <a:off x="2627784" y="2289175"/>
          <a:ext cx="2925762" cy="1068388"/>
        </p:xfrm>
        <a:graphic>
          <a:graphicData uri="http://schemas.openxmlformats.org/presentationml/2006/ole">
            <p:oleObj spid="_x0000_s65547" name="Rovnice" r:id="rId9" imgW="1218960" imgH="444240" progId="Equation.3">
              <p:embed/>
            </p:oleObj>
          </a:graphicData>
        </a:graphic>
      </p:graphicFrame>
      <p:graphicFrame>
        <p:nvGraphicFramePr>
          <p:cNvPr id="19" name="Object 4"/>
          <p:cNvGraphicFramePr>
            <a:graphicFrameLocks noChangeAspect="1"/>
          </p:cNvGraphicFramePr>
          <p:nvPr/>
        </p:nvGraphicFramePr>
        <p:xfrm>
          <a:off x="2699792" y="3501008"/>
          <a:ext cx="3089275" cy="1162050"/>
        </p:xfrm>
        <a:graphic>
          <a:graphicData uri="http://schemas.openxmlformats.org/presentationml/2006/ole">
            <p:oleObj spid="_x0000_s65548" name="Rovnice" r:id="rId10" imgW="1218960" imgH="457200" progId="Equation.3">
              <p:embed/>
            </p:oleObj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/>
        </p:nvGraphicFramePr>
        <p:xfrm>
          <a:off x="1619672" y="4800600"/>
          <a:ext cx="3121025" cy="1128713"/>
        </p:xfrm>
        <a:graphic>
          <a:graphicData uri="http://schemas.openxmlformats.org/presentationml/2006/ole">
            <p:oleObj spid="_x0000_s65549" name="Rovnice" r:id="rId11" imgW="1231560" imgH="4442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Rozšiřování lomených výrazů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5229200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467544" y="1482725"/>
          <a:ext cx="1149350" cy="1082675"/>
        </p:xfrm>
        <a:graphic>
          <a:graphicData uri="http://schemas.openxmlformats.org/presentationml/2006/ole">
            <p:oleObj spid="_x0000_s67586" name="Rovnice" r:id="rId4" imgW="419040" imgH="393480" progId="Equation.3">
              <p:embed/>
            </p:oleObj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-36512" y="3140968"/>
            <a:ext cx="9252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/>
            <a:r>
              <a:rPr lang="cs-CZ" sz="2800" b="1" dirty="0" smtClean="0">
                <a:solidFill>
                  <a:srgbClr val="C00000"/>
                </a:solidFill>
              </a:rPr>
              <a:t>Násobíme celého čitatele i jmenovatele stejným výrazem (</a:t>
            </a:r>
            <a:r>
              <a:rPr lang="cs-CZ" sz="2800" b="1" dirty="0" smtClean="0">
                <a:solidFill>
                  <a:srgbClr val="C00000"/>
                </a:solidFill>
                <a:sym typeface="Symbol"/>
              </a:rPr>
              <a:t></a:t>
            </a:r>
            <a:r>
              <a:rPr lang="cs-CZ" sz="2800" b="1" dirty="0" smtClean="0">
                <a:solidFill>
                  <a:srgbClr val="C00000"/>
                </a:solidFill>
              </a:rPr>
              <a:t>0)</a:t>
            </a:r>
          </a:p>
        </p:txBody>
      </p:sp>
      <p:graphicFrame>
        <p:nvGraphicFramePr>
          <p:cNvPr id="67590" name="Object 2"/>
          <p:cNvGraphicFramePr>
            <a:graphicFrameLocks noChangeAspect="1"/>
          </p:cNvGraphicFramePr>
          <p:nvPr/>
        </p:nvGraphicFramePr>
        <p:xfrm>
          <a:off x="5483225" y="1343025"/>
          <a:ext cx="2401888" cy="1292225"/>
        </p:xfrm>
        <a:graphic>
          <a:graphicData uri="http://schemas.openxmlformats.org/presentationml/2006/ole">
            <p:oleObj spid="_x0000_s67590" name="Rovnice" r:id="rId5" imgW="876240" imgH="469800" progId="Equation.3">
              <p:embed/>
            </p:oleObj>
          </a:graphicData>
        </a:graphic>
      </p:graphicFrame>
      <p:graphicFrame>
        <p:nvGraphicFramePr>
          <p:cNvPr id="67591" name="Object 2"/>
          <p:cNvGraphicFramePr>
            <a:graphicFrameLocks noChangeAspect="1"/>
          </p:cNvGraphicFramePr>
          <p:nvPr/>
        </p:nvGraphicFramePr>
        <p:xfrm>
          <a:off x="2843808" y="1484784"/>
          <a:ext cx="2714625" cy="1152525"/>
        </p:xfrm>
        <a:graphic>
          <a:graphicData uri="http://schemas.openxmlformats.org/presentationml/2006/ole">
            <p:oleObj spid="_x0000_s67591" name="Rovnice" r:id="rId6" imgW="990360" imgH="419040" progId="Equation.3">
              <p:embed/>
            </p:oleObj>
          </a:graphicData>
        </a:graphic>
      </p:graphicFrame>
      <p:graphicFrame>
        <p:nvGraphicFramePr>
          <p:cNvPr id="67592" name="Object 2"/>
          <p:cNvGraphicFramePr>
            <a:graphicFrameLocks noChangeAspect="1"/>
          </p:cNvGraphicFramePr>
          <p:nvPr/>
        </p:nvGraphicFramePr>
        <p:xfrm>
          <a:off x="1691680" y="1484784"/>
          <a:ext cx="1079500" cy="1082675"/>
        </p:xfrm>
        <a:graphic>
          <a:graphicData uri="http://schemas.openxmlformats.org/presentationml/2006/ole">
            <p:oleObj spid="_x0000_s67592" name="Rovnice" r:id="rId7" imgW="393480" imgH="393480" progId="Equation.3">
              <p:embed/>
            </p:oleObj>
          </a:graphicData>
        </a:graphic>
      </p:graphicFrame>
      <p:sp>
        <p:nvSpPr>
          <p:cNvPr id="23" name="TextovéPole 22"/>
          <p:cNvSpPr txBox="1"/>
          <p:nvPr/>
        </p:nvSpPr>
        <p:spPr>
          <a:xfrm>
            <a:off x="467544" y="3933056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/>
            <a:r>
              <a:rPr lang="cs-CZ" sz="2800" dirty="0" smtClean="0"/>
              <a:t>Podmínky:</a:t>
            </a:r>
            <a:endParaRPr lang="cs-CZ" sz="2800" b="1" dirty="0" smtClean="0"/>
          </a:p>
        </p:txBody>
      </p:sp>
      <p:graphicFrame>
        <p:nvGraphicFramePr>
          <p:cNvPr id="67593" name="Object 9"/>
          <p:cNvGraphicFramePr>
            <a:graphicFrameLocks noChangeAspect="1"/>
          </p:cNvGraphicFramePr>
          <p:nvPr/>
        </p:nvGraphicFramePr>
        <p:xfrm>
          <a:off x="2210891" y="4005064"/>
          <a:ext cx="1497013" cy="454025"/>
        </p:xfrm>
        <a:graphic>
          <a:graphicData uri="http://schemas.openxmlformats.org/presentationml/2006/ole">
            <p:oleObj spid="_x0000_s67593" name="Rovnice" r:id="rId8" imgW="545760" imgH="164880" progId="Equation.3">
              <p:embed/>
            </p:oleObj>
          </a:graphicData>
        </a:graphic>
      </p:graphicFrame>
      <p:graphicFrame>
        <p:nvGraphicFramePr>
          <p:cNvPr id="67594" name="Object 10"/>
          <p:cNvGraphicFramePr>
            <a:graphicFrameLocks noChangeAspect="1"/>
          </p:cNvGraphicFramePr>
          <p:nvPr/>
        </p:nvGraphicFramePr>
        <p:xfrm>
          <a:off x="4371132" y="4005064"/>
          <a:ext cx="1497012" cy="454025"/>
        </p:xfrm>
        <a:graphic>
          <a:graphicData uri="http://schemas.openxmlformats.org/presentationml/2006/ole">
            <p:oleObj spid="_x0000_s67594" name="Rovnice" r:id="rId9" imgW="545760" imgH="164880" progId="Equation.3">
              <p:embed/>
            </p:oleObj>
          </a:graphicData>
        </a:graphic>
      </p:graphicFrame>
      <p:graphicFrame>
        <p:nvGraphicFramePr>
          <p:cNvPr id="67595" name="Object 11"/>
          <p:cNvGraphicFramePr>
            <a:graphicFrameLocks noChangeAspect="1"/>
          </p:cNvGraphicFramePr>
          <p:nvPr/>
        </p:nvGraphicFramePr>
        <p:xfrm>
          <a:off x="2774950" y="4435475"/>
          <a:ext cx="1149350" cy="558800"/>
        </p:xfrm>
        <a:graphic>
          <a:graphicData uri="http://schemas.openxmlformats.org/presentationml/2006/ole">
            <p:oleObj spid="_x0000_s67595" name="Rovnice" r:id="rId10" imgW="419040" imgH="203040" progId="Equation.3">
              <p:embed/>
            </p:oleObj>
          </a:graphicData>
        </a:graphic>
      </p:graphicFrame>
      <p:graphicFrame>
        <p:nvGraphicFramePr>
          <p:cNvPr id="67596" name="Object 12"/>
          <p:cNvGraphicFramePr>
            <a:graphicFrameLocks noChangeAspect="1"/>
          </p:cNvGraphicFramePr>
          <p:nvPr/>
        </p:nvGraphicFramePr>
        <p:xfrm>
          <a:off x="4932363" y="4438650"/>
          <a:ext cx="906462" cy="558800"/>
        </p:xfrm>
        <a:graphic>
          <a:graphicData uri="http://schemas.openxmlformats.org/presentationml/2006/ole">
            <p:oleObj spid="_x0000_s67596" name="Rovnice" r:id="rId11" imgW="33012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7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7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2266" y="121762"/>
            <a:ext cx="2221502" cy="642942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Příklady: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87624" y="2852936"/>
            <a:ext cx="3456384" cy="5908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3600" b="1" dirty="0" smtClean="0"/>
              <a:t>Sbírka str. 45/28</a:t>
            </a:r>
            <a:endParaRPr lang="zh-CN" altLang="en-US" sz="3600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188640"/>
            <a:ext cx="2012870" cy="171451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-27384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Sčítání a odčítání lomených výrazů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5229200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316136" y="2420814"/>
          <a:ext cx="1879600" cy="1082675"/>
        </p:xfrm>
        <a:graphic>
          <a:graphicData uri="http://schemas.openxmlformats.org/presentationml/2006/ole">
            <p:oleObj spid="_x0000_s68610" name="Rovnice" r:id="rId4" imgW="685800" imgH="393480" progId="Equation.3">
              <p:embed/>
            </p:oleObj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710698" y="764704"/>
            <a:ext cx="77226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cs-CZ" sz="2800" b="1" dirty="0" smtClean="0"/>
              <a:t>platí stejná pravidla jako při počítání se zlomky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najdeme společného jmenovatele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jednotlivé zlomky poté rozšiřujeme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2108573" y="5157192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/>
            <a:r>
              <a:rPr lang="cs-CZ" sz="2800" dirty="0" smtClean="0"/>
              <a:t>Podmínky:</a:t>
            </a:r>
            <a:endParaRPr lang="cs-CZ" sz="2800" b="1" dirty="0" smtClean="0"/>
          </a:p>
        </p:txBody>
      </p:sp>
      <p:graphicFrame>
        <p:nvGraphicFramePr>
          <p:cNvPr id="67593" name="Object 9"/>
          <p:cNvGraphicFramePr>
            <a:graphicFrameLocks noChangeAspect="1"/>
          </p:cNvGraphicFramePr>
          <p:nvPr/>
        </p:nvGraphicFramePr>
        <p:xfrm>
          <a:off x="3995738" y="5260975"/>
          <a:ext cx="731837" cy="434975"/>
        </p:xfrm>
        <a:graphic>
          <a:graphicData uri="http://schemas.openxmlformats.org/presentationml/2006/ole">
            <p:oleObj spid="_x0000_s68614" name="Rovnice" r:id="rId5" imgW="342720" imgH="203040" progId="Equation.3">
              <p:embed/>
            </p:oleObj>
          </a:graphicData>
        </a:graphic>
      </p:graphicFrame>
      <p:graphicFrame>
        <p:nvGraphicFramePr>
          <p:cNvPr id="67594" name="Object 10"/>
          <p:cNvGraphicFramePr>
            <a:graphicFrameLocks noChangeAspect="1"/>
          </p:cNvGraphicFramePr>
          <p:nvPr/>
        </p:nvGraphicFramePr>
        <p:xfrm>
          <a:off x="4932040" y="5301208"/>
          <a:ext cx="1097700" cy="340871"/>
        </p:xfrm>
        <a:graphic>
          <a:graphicData uri="http://schemas.openxmlformats.org/presentationml/2006/ole">
            <p:oleObj spid="_x0000_s68615" name="Rovnice" r:id="rId6" imgW="533160" imgH="164880" progId="Equation.3">
              <p:embed/>
            </p:oleObj>
          </a:graphicData>
        </a:graphic>
      </p:graphicFrame>
      <p:graphicFrame>
        <p:nvGraphicFramePr>
          <p:cNvPr id="67596" name="Object 12"/>
          <p:cNvGraphicFramePr>
            <a:graphicFrameLocks noChangeAspect="1"/>
          </p:cNvGraphicFramePr>
          <p:nvPr/>
        </p:nvGraphicFramePr>
        <p:xfrm>
          <a:off x="5364163" y="5680075"/>
          <a:ext cx="863600" cy="419100"/>
        </p:xfrm>
        <a:graphic>
          <a:graphicData uri="http://schemas.openxmlformats.org/presentationml/2006/ole">
            <p:oleObj spid="_x0000_s68617" name="Rovnice" r:id="rId7" imgW="419040" imgH="203040" progId="Equation.3">
              <p:embed/>
            </p:oleObj>
          </a:graphicData>
        </a:graphic>
      </p:graphicFrame>
      <p:graphicFrame>
        <p:nvGraphicFramePr>
          <p:cNvPr id="68626" name="Object 2"/>
          <p:cNvGraphicFramePr>
            <a:graphicFrameLocks noChangeAspect="1"/>
          </p:cNvGraphicFramePr>
          <p:nvPr/>
        </p:nvGraphicFramePr>
        <p:xfrm>
          <a:off x="3131840" y="2420888"/>
          <a:ext cx="1393825" cy="1152525"/>
        </p:xfrm>
        <a:graphic>
          <a:graphicData uri="http://schemas.openxmlformats.org/presentationml/2006/ole">
            <p:oleObj spid="_x0000_s68626" name="Rovnice" r:id="rId8" imgW="507960" imgH="419040" progId="Equation.3">
              <p:embed/>
            </p:oleObj>
          </a:graphicData>
        </a:graphic>
      </p:graphicFrame>
      <p:graphicFrame>
        <p:nvGraphicFramePr>
          <p:cNvPr id="68627" name="Object 9"/>
          <p:cNvGraphicFramePr>
            <a:graphicFrameLocks noChangeAspect="1"/>
          </p:cNvGraphicFramePr>
          <p:nvPr/>
        </p:nvGraphicFramePr>
        <p:xfrm>
          <a:off x="539924" y="3429000"/>
          <a:ext cx="646436" cy="288032"/>
        </p:xfrm>
        <a:graphic>
          <a:graphicData uri="http://schemas.openxmlformats.org/presentationml/2006/ole">
            <p:oleObj spid="_x0000_s68627" name="Rovnice" r:id="rId9" imgW="457200" imgH="203040" progId="Equation.3">
              <p:embed/>
            </p:oleObj>
          </a:graphicData>
        </a:graphic>
      </p:graphicFrame>
      <p:graphicFrame>
        <p:nvGraphicFramePr>
          <p:cNvPr id="68628" name="Object 9"/>
          <p:cNvGraphicFramePr>
            <a:graphicFrameLocks noChangeAspect="1"/>
          </p:cNvGraphicFramePr>
          <p:nvPr/>
        </p:nvGraphicFramePr>
        <p:xfrm>
          <a:off x="539924" y="2204864"/>
          <a:ext cx="647700" cy="288925"/>
        </p:xfrm>
        <a:graphic>
          <a:graphicData uri="http://schemas.openxmlformats.org/presentationml/2006/ole">
            <p:oleObj spid="_x0000_s68628" name="Rovnice" r:id="rId10" imgW="457200" imgH="203040" progId="Equation.3">
              <p:embed/>
            </p:oleObj>
          </a:graphicData>
        </a:graphic>
      </p:graphicFrame>
      <p:graphicFrame>
        <p:nvGraphicFramePr>
          <p:cNvPr id="68629" name="Object 9"/>
          <p:cNvGraphicFramePr>
            <a:graphicFrameLocks noChangeAspect="1"/>
          </p:cNvGraphicFramePr>
          <p:nvPr/>
        </p:nvGraphicFramePr>
        <p:xfrm>
          <a:off x="2351088" y="2420888"/>
          <a:ext cx="1392237" cy="1187450"/>
        </p:xfrm>
        <a:graphic>
          <a:graphicData uri="http://schemas.openxmlformats.org/presentationml/2006/ole">
            <p:oleObj spid="_x0000_s68629" name="Rovnice" r:id="rId11" imgW="507960" imgH="431640" progId="Equation.3">
              <p:embed/>
            </p:oleObj>
          </a:graphicData>
        </a:graphic>
      </p:graphicFrame>
      <p:graphicFrame>
        <p:nvGraphicFramePr>
          <p:cNvPr id="68630" name="Object 22"/>
          <p:cNvGraphicFramePr>
            <a:graphicFrameLocks noChangeAspect="1"/>
          </p:cNvGraphicFramePr>
          <p:nvPr/>
        </p:nvGraphicFramePr>
        <p:xfrm>
          <a:off x="3720282" y="2595439"/>
          <a:ext cx="347662" cy="209550"/>
        </p:xfrm>
        <a:graphic>
          <a:graphicData uri="http://schemas.openxmlformats.org/presentationml/2006/ole">
            <p:oleObj spid="_x0000_s68630" name="Rovnice" r:id="rId12" imgW="126720" imgH="75960" progId="Equation.3">
              <p:embed/>
            </p:oleObj>
          </a:graphicData>
        </a:graphic>
      </p:graphicFrame>
      <p:graphicFrame>
        <p:nvGraphicFramePr>
          <p:cNvPr id="68631" name="Object 23"/>
          <p:cNvGraphicFramePr>
            <a:graphicFrameLocks noChangeAspect="1"/>
          </p:cNvGraphicFramePr>
          <p:nvPr/>
        </p:nvGraphicFramePr>
        <p:xfrm>
          <a:off x="4078288" y="2420888"/>
          <a:ext cx="1392237" cy="1187450"/>
        </p:xfrm>
        <a:graphic>
          <a:graphicData uri="http://schemas.openxmlformats.org/presentationml/2006/ole">
            <p:oleObj spid="_x0000_s68631" name="Rovnice" r:id="rId13" imgW="507960" imgH="431640" progId="Equation.3">
              <p:embed/>
            </p:oleObj>
          </a:graphicData>
        </a:graphic>
      </p:graphicFrame>
      <p:graphicFrame>
        <p:nvGraphicFramePr>
          <p:cNvPr id="68632" name="Object 2"/>
          <p:cNvGraphicFramePr>
            <a:graphicFrameLocks noChangeAspect="1"/>
          </p:cNvGraphicFramePr>
          <p:nvPr/>
        </p:nvGraphicFramePr>
        <p:xfrm>
          <a:off x="5409505" y="2350964"/>
          <a:ext cx="3482975" cy="1222375"/>
        </p:xfrm>
        <a:graphic>
          <a:graphicData uri="http://schemas.openxmlformats.org/presentationml/2006/ole">
            <p:oleObj spid="_x0000_s68632" name="Rovnice" r:id="rId14" imgW="1269720" imgH="444240" progId="Equation.3">
              <p:embed/>
            </p:oleObj>
          </a:graphicData>
        </a:graphic>
      </p:graphicFrame>
      <p:graphicFrame>
        <p:nvGraphicFramePr>
          <p:cNvPr id="68633" name="Object 2"/>
          <p:cNvGraphicFramePr>
            <a:graphicFrameLocks noChangeAspect="1"/>
          </p:cNvGraphicFramePr>
          <p:nvPr/>
        </p:nvGraphicFramePr>
        <p:xfrm>
          <a:off x="284163" y="3717032"/>
          <a:ext cx="2959100" cy="1222375"/>
        </p:xfrm>
        <a:graphic>
          <a:graphicData uri="http://schemas.openxmlformats.org/presentationml/2006/ole">
            <p:oleObj spid="_x0000_s68633" name="Rovnice" r:id="rId15" imgW="1079280" imgH="444240" progId="Equation.3">
              <p:embed/>
            </p:oleObj>
          </a:graphicData>
        </a:graphic>
      </p:graphicFrame>
      <p:graphicFrame>
        <p:nvGraphicFramePr>
          <p:cNvPr id="68634" name="Object 2"/>
          <p:cNvGraphicFramePr>
            <a:graphicFrameLocks noChangeAspect="1"/>
          </p:cNvGraphicFramePr>
          <p:nvPr/>
        </p:nvGraphicFramePr>
        <p:xfrm>
          <a:off x="3203575" y="3720182"/>
          <a:ext cx="2193925" cy="1292225"/>
        </p:xfrm>
        <a:graphic>
          <a:graphicData uri="http://schemas.openxmlformats.org/presentationml/2006/ole">
            <p:oleObj spid="_x0000_s68634" name="Rovnice" r:id="rId16" imgW="799920" imgH="4698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8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8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8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8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8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8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8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8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8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8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8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8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8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8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bldLvl="3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1012130" y="801216"/>
          <a:ext cx="3271838" cy="1152525"/>
        </p:xfrm>
        <a:graphic>
          <a:graphicData uri="http://schemas.openxmlformats.org/presentationml/2006/ole">
            <p:oleObj spid="_x0000_s69634" name="Rovnice" r:id="rId3" imgW="1193760" imgH="419040" progId="Equation.3">
              <p:embed/>
            </p:oleObj>
          </a:graphicData>
        </a:graphic>
      </p:graphicFrame>
      <p:graphicFrame>
        <p:nvGraphicFramePr>
          <p:cNvPr id="69648" name="Object 2"/>
          <p:cNvGraphicFramePr>
            <a:graphicFrameLocks noChangeAspect="1"/>
          </p:cNvGraphicFramePr>
          <p:nvPr/>
        </p:nvGraphicFramePr>
        <p:xfrm>
          <a:off x="4211960" y="765051"/>
          <a:ext cx="1809750" cy="1152525"/>
        </p:xfrm>
        <a:graphic>
          <a:graphicData uri="http://schemas.openxmlformats.org/presentationml/2006/ole">
            <p:oleObj spid="_x0000_s69648" name="Rovnice" r:id="rId4" imgW="660240" imgH="419040" progId="Equation.3">
              <p:embed/>
            </p:oleObj>
          </a:graphicData>
        </a:graphic>
      </p:graphicFrame>
      <p:graphicFrame>
        <p:nvGraphicFramePr>
          <p:cNvPr id="69649" name="Object 2"/>
          <p:cNvGraphicFramePr>
            <a:graphicFrameLocks noChangeAspect="1"/>
          </p:cNvGraphicFramePr>
          <p:nvPr/>
        </p:nvGraphicFramePr>
        <p:xfrm>
          <a:off x="6037535" y="764704"/>
          <a:ext cx="1774825" cy="1152525"/>
        </p:xfrm>
        <a:graphic>
          <a:graphicData uri="http://schemas.openxmlformats.org/presentationml/2006/ole">
            <p:oleObj spid="_x0000_s69649" name="Rovnice" r:id="rId5" imgW="647640" imgH="4190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-27384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Sčítání a odčítání lomených výrazů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5229200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7544" y="3429000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cs-CZ" sz="2800" b="1" dirty="0" smtClean="0"/>
              <a:t>pokud lze výrazy ve jmenovateli rozložíme na součin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potom hledáme společného jmenovatele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895301" y="4551787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/>
            <a:r>
              <a:rPr lang="cs-CZ" sz="2800" dirty="0" smtClean="0"/>
              <a:t>Podmínky:</a:t>
            </a:r>
            <a:endParaRPr lang="cs-CZ" sz="2800" b="1" dirty="0" smtClean="0"/>
          </a:p>
        </p:txBody>
      </p:sp>
      <p:graphicFrame>
        <p:nvGraphicFramePr>
          <p:cNvPr id="67593" name="Object 9"/>
          <p:cNvGraphicFramePr>
            <a:graphicFrameLocks noChangeAspect="1"/>
          </p:cNvGraphicFramePr>
          <p:nvPr/>
        </p:nvGraphicFramePr>
        <p:xfrm>
          <a:off x="2811463" y="4653136"/>
          <a:ext cx="858837" cy="392113"/>
        </p:xfrm>
        <a:graphic>
          <a:graphicData uri="http://schemas.openxmlformats.org/presentationml/2006/ole">
            <p:oleObj spid="_x0000_s69635" name="Rovnice" r:id="rId7" imgW="419040" imgH="190440" progId="Equation.3">
              <p:embed/>
            </p:oleObj>
          </a:graphicData>
        </a:graphic>
      </p:graphicFrame>
      <p:graphicFrame>
        <p:nvGraphicFramePr>
          <p:cNvPr id="67594" name="Object 10"/>
          <p:cNvGraphicFramePr>
            <a:graphicFrameLocks noChangeAspect="1"/>
          </p:cNvGraphicFramePr>
          <p:nvPr/>
        </p:nvGraphicFramePr>
        <p:xfrm>
          <a:off x="4122738" y="4653136"/>
          <a:ext cx="1227137" cy="384175"/>
        </p:xfrm>
        <a:graphic>
          <a:graphicData uri="http://schemas.openxmlformats.org/presentationml/2006/ole">
            <p:oleObj spid="_x0000_s69636" name="Rovnice" r:id="rId8" imgW="609480" imgH="190440" progId="Equation.3">
              <p:embed/>
            </p:oleObj>
          </a:graphicData>
        </a:graphic>
      </p:graphicFrame>
      <p:graphicFrame>
        <p:nvGraphicFramePr>
          <p:cNvPr id="68633" name="Object 2"/>
          <p:cNvGraphicFramePr>
            <a:graphicFrameLocks noChangeAspect="1"/>
          </p:cNvGraphicFramePr>
          <p:nvPr/>
        </p:nvGraphicFramePr>
        <p:xfrm>
          <a:off x="3168005" y="2091457"/>
          <a:ext cx="2124075" cy="1152525"/>
        </p:xfrm>
        <a:graphic>
          <a:graphicData uri="http://schemas.openxmlformats.org/presentationml/2006/ole">
            <p:oleObj spid="_x0000_s69646" name="Rovnice" r:id="rId9" imgW="774360" imgH="419040" progId="Equation.3">
              <p:embed/>
            </p:oleObj>
          </a:graphicData>
        </a:graphic>
      </p:graphicFrame>
      <p:graphicFrame>
        <p:nvGraphicFramePr>
          <p:cNvPr id="68634" name="Object 2"/>
          <p:cNvGraphicFramePr>
            <a:graphicFrameLocks noChangeAspect="1"/>
          </p:cNvGraphicFramePr>
          <p:nvPr/>
        </p:nvGraphicFramePr>
        <p:xfrm>
          <a:off x="5292080" y="2060848"/>
          <a:ext cx="1881188" cy="1327150"/>
        </p:xfrm>
        <a:graphic>
          <a:graphicData uri="http://schemas.openxmlformats.org/presentationml/2006/ole">
            <p:oleObj spid="_x0000_s69647" name="Rovnice" r:id="rId10" imgW="685800" imgH="482400" progId="Equation.3">
              <p:embed/>
            </p:oleObj>
          </a:graphicData>
        </a:graphic>
      </p:graphicFrame>
      <p:graphicFrame>
        <p:nvGraphicFramePr>
          <p:cNvPr id="69650" name="Object 2"/>
          <p:cNvGraphicFramePr>
            <a:graphicFrameLocks noChangeAspect="1"/>
          </p:cNvGraphicFramePr>
          <p:nvPr/>
        </p:nvGraphicFramePr>
        <p:xfrm>
          <a:off x="1320503" y="2091854"/>
          <a:ext cx="1811337" cy="1152525"/>
        </p:xfrm>
        <a:graphic>
          <a:graphicData uri="http://schemas.openxmlformats.org/presentationml/2006/ole">
            <p:oleObj spid="_x0000_s69650" name="Rovnice" r:id="rId11" imgW="660240" imgH="419040" progId="Equation.3">
              <p:embed/>
            </p:oleObj>
          </a:graphicData>
        </a:graphic>
      </p:graphicFrame>
      <p:graphicFrame>
        <p:nvGraphicFramePr>
          <p:cNvPr id="69651" name="Object 19"/>
          <p:cNvGraphicFramePr>
            <a:graphicFrameLocks noChangeAspect="1"/>
          </p:cNvGraphicFramePr>
          <p:nvPr/>
        </p:nvGraphicFramePr>
        <p:xfrm>
          <a:off x="683568" y="2097534"/>
          <a:ext cx="1289050" cy="1187450"/>
        </p:xfrm>
        <a:graphic>
          <a:graphicData uri="http://schemas.openxmlformats.org/presentationml/2006/ole">
            <p:oleObj spid="_x0000_s69651" name="Rovnice" r:id="rId12" imgW="469800" imgH="431640" progId="Equation.3">
              <p:embed/>
            </p:oleObj>
          </a:graphicData>
        </a:graphic>
      </p:graphicFrame>
      <p:graphicFrame>
        <p:nvGraphicFramePr>
          <p:cNvPr id="69652" name="Object 20"/>
          <p:cNvGraphicFramePr>
            <a:graphicFrameLocks noChangeAspect="1"/>
          </p:cNvGraphicFramePr>
          <p:nvPr/>
        </p:nvGraphicFramePr>
        <p:xfrm>
          <a:off x="1835696" y="2204864"/>
          <a:ext cx="381000" cy="384175"/>
        </p:xfrm>
        <a:graphic>
          <a:graphicData uri="http://schemas.openxmlformats.org/presentationml/2006/ole">
            <p:oleObj spid="_x0000_s69652" name="Rovnice" r:id="rId13" imgW="139680" imgH="139680" progId="Equation.3">
              <p:embed/>
            </p:oleObj>
          </a:graphicData>
        </a:graphic>
      </p:graphicFrame>
      <p:graphicFrame>
        <p:nvGraphicFramePr>
          <p:cNvPr id="69653" name="Object 21"/>
          <p:cNvGraphicFramePr>
            <a:graphicFrameLocks noChangeAspect="1"/>
          </p:cNvGraphicFramePr>
          <p:nvPr/>
        </p:nvGraphicFramePr>
        <p:xfrm>
          <a:off x="2229123" y="2132856"/>
          <a:ext cx="974725" cy="558800"/>
        </p:xfrm>
        <a:graphic>
          <a:graphicData uri="http://schemas.openxmlformats.org/presentationml/2006/ole">
            <p:oleObj spid="_x0000_s69653" name="Rovnice" r:id="rId14" imgW="355320" imgH="203040" progId="Equation.3">
              <p:embed/>
            </p:oleObj>
          </a:graphicData>
        </a:graphic>
      </p:graphicFrame>
      <p:grpSp>
        <p:nvGrpSpPr>
          <p:cNvPr id="24" name="Skupina 23"/>
          <p:cNvGrpSpPr/>
          <p:nvPr/>
        </p:nvGrpSpPr>
        <p:grpSpPr>
          <a:xfrm>
            <a:off x="7092280" y="764704"/>
            <a:ext cx="360040" cy="360040"/>
            <a:chOff x="7092280" y="764704"/>
            <a:chExt cx="360040" cy="360040"/>
          </a:xfrm>
        </p:grpSpPr>
        <p:graphicFrame>
          <p:nvGraphicFramePr>
            <p:cNvPr id="68628" name="Object 9"/>
            <p:cNvGraphicFramePr>
              <a:graphicFrameLocks noChangeAspect="1"/>
            </p:cNvGraphicFramePr>
            <p:nvPr/>
          </p:nvGraphicFramePr>
          <p:xfrm>
            <a:off x="7092280" y="836712"/>
            <a:ext cx="341313" cy="271462"/>
          </p:xfrm>
          <a:graphic>
            <a:graphicData uri="http://schemas.openxmlformats.org/presentationml/2006/ole">
              <p:oleObj spid="_x0000_s69641" name="Rovnice" r:id="rId15" imgW="241200" imgH="190440" progId="Equation.3">
                <p:embed/>
              </p:oleObj>
            </a:graphicData>
          </a:graphic>
        </p:graphicFrame>
        <p:sp>
          <p:nvSpPr>
            <p:cNvPr id="30" name="Elipsa 29"/>
            <p:cNvSpPr/>
            <p:nvPr/>
          </p:nvSpPr>
          <p:spPr>
            <a:xfrm>
              <a:off x="7092280" y="764704"/>
              <a:ext cx="360040" cy="36004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aphicFrame>
        <p:nvGraphicFramePr>
          <p:cNvPr id="69654" name="Object 22"/>
          <p:cNvGraphicFramePr>
            <a:graphicFrameLocks noChangeAspect="1"/>
          </p:cNvGraphicFramePr>
          <p:nvPr/>
        </p:nvGraphicFramePr>
        <p:xfrm>
          <a:off x="2915816" y="5013176"/>
          <a:ext cx="744810" cy="496540"/>
        </p:xfrm>
        <a:graphic>
          <a:graphicData uri="http://schemas.openxmlformats.org/presentationml/2006/ole">
            <p:oleObj spid="_x0000_s69654" name="Rovnice" r:id="rId16" imgW="342720" imgH="228600" progId="Equation.3">
              <p:embed/>
            </p:oleObj>
          </a:graphicData>
        </a:graphic>
      </p:graphicFrame>
      <p:graphicFrame>
        <p:nvGraphicFramePr>
          <p:cNvPr id="69655" name="Object 23"/>
          <p:cNvGraphicFramePr>
            <a:graphicFrameLocks noChangeAspect="1"/>
          </p:cNvGraphicFramePr>
          <p:nvPr/>
        </p:nvGraphicFramePr>
        <p:xfrm>
          <a:off x="4493023" y="5027113"/>
          <a:ext cx="1087089" cy="418111"/>
        </p:xfrm>
        <a:graphic>
          <a:graphicData uri="http://schemas.openxmlformats.org/presentationml/2006/ole">
            <p:oleObj spid="_x0000_s69655" name="Rovnice" r:id="rId17" imgW="495000" imgH="190440" progId="Equation.3">
              <p:embed/>
            </p:oleObj>
          </a:graphicData>
        </a:graphic>
      </p:graphicFrame>
      <p:graphicFrame>
        <p:nvGraphicFramePr>
          <p:cNvPr id="69656" name="Object 24"/>
          <p:cNvGraphicFramePr>
            <a:graphicFrameLocks noChangeAspect="1"/>
          </p:cNvGraphicFramePr>
          <p:nvPr/>
        </p:nvGraphicFramePr>
        <p:xfrm>
          <a:off x="4648200" y="5301208"/>
          <a:ext cx="1003300" cy="976313"/>
        </p:xfrm>
        <a:graphic>
          <a:graphicData uri="http://schemas.openxmlformats.org/presentationml/2006/ole">
            <p:oleObj spid="_x0000_s69656" name="Rovnice" r:id="rId18" imgW="457200" imgH="4442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9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9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9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9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9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9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9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9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9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9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8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8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8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8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9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9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9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9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9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9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bldLvl="2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2266" y="-24"/>
            <a:ext cx="1666528" cy="642942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2266" y="821892"/>
            <a:ext cx="1933470" cy="5908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2800" u="sng" dirty="0" smtClean="0"/>
              <a:t>Vypočítej:</a:t>
            </a:r>
            <a:endParaRPr lang="zh-CN" altLang="en-US" sz="2800" b="1" u="sng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188640"/>
            <a:ext cx="2012870" cy="171451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6" name="Skupina 15"/>
          <p:cNvGrpSpPr/>
          <p:nvPr/>
        </p:nvGrpSpPr>
        <p:grpSpPr>
          <a:xfrm>
            <a:off x="142844" y="1640879"/>
            <a:ext cx="4097568" cy="4681538"/>
            <a:chOff x="142844" y="1640879"/>
            <a:chExt cx="4097568" cy="4681538"/>
          </a:xfrm>
        </p:grpSpPr>
        <p:sp>
          <p:nvSpPr>
            <p:cNvPr id="4" name="TextovéPole 3"/>
            <p:cNvSpPr txBox="1"/>
            <p:nvPr/>
          </p:nvSpPr>
          <p:spPr>
            <a:xfrm>
              <a:off x="142844" y="1695451"/>
              <a:ext cx="720080" cy="4616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ct val="15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  <a:endParaRPr lang="cs-CZ" sz="2800" dirty="0"/>
            </a:p>
          </p:txBody>
        </p:sp>
        <p:graphicFrame>
          <p:nvGraphicFramePr>
            <p:cNvPr id="49154" name="Object 2"/>
            <p:cNvGraphicFramePr>
              <a:graphicFrameLocks noChangeAspect="1"/>
            </p:cNvGraphicFramePr>
            <p:nvPr/>
          </p:nvGraphicFramePr>
          <p:xfrm>
            <a:off x="766961" y="1640879"/>
            <a:ext cx="1382712" cy="936625"/>
          </p:xfrm>
          <a:graphic>
            <a:graphicData uri="http://schemas.openxmlformats.org/presentationml/2006/ole">
              <p:oleObj spid="_x0000_s70658" name="Rovnice" r:id="rId4" imgW="583920" imgH="393480" progId="Equation.3">
                <p:embed/>
              </p:oleObj>
            </a:graphicData>
          </a:graphic>
        </p:graphicFrame>
        <p:graphicFrame>
          <p:nvGraphicFramePr>
            <p:cNvPr id="49155" name="Object 3"/>
            <p:cNvGraphicFramePr>
              <a:graphicFrameLocks noChangeAspect="1"/>
            </p:cNvGraphicFramePr>
            <p:nvPr/>
          </p:nvGraphicFramePr>
          <p:xfrm>
            <a:off x="766961" y="2750542"/>
            <a:ext cx="3228975" cy="1068387"/>
          </p:xfrm>
          <a:graphic>
            <a:graphicData uri="http://schemas.openxmlformats.org/presentationml/2006/ole">
              <p:oleObj spid="_x0000_s70659" name="Rovnice" r:id="rId5" imgW="1346040" imgH="444240" progId="Equation.3">
                <p:embed/>
              </p:oleObj>
            </a:graphicData>
          </a:graphic>
        </p:graphicFrame>
        <p:graphicFrame>
          <p:nvGraphicFramePr>
            <p:cNvPr id="49156" name="Object 4"/>
            <p:cNvGraphicFramePr>
              <a:graphicFrameLocks noChangeAspect="1"/>
            </p:cNvGraphicFramePr>
            <p:nvPr/>
          </p:nvGraphicFramePr>
          <p:xfrm>
            <a:off x="766961" y="4003079"/>
            <a:ext cx="2124075" cy="1000125"/>
          </p:xfrm>
          <a:graphic>
            <a:graphicData uri="http://schemas.openxmlformats.org/presentationml/2006/ole">
              <p:oleObj spid="_x0000_s70660" name="Rovnice" r:id="rId6" imgW="838080" imgH="393480" progId="Equation.3">
                <p:embed/>
              </p:oleObj>
            </a:graphicData>
          </a:graphic>
        </p:graphicFrame>
        <p:graphicFrame>
          <p:nvGraphicFramePr>
            <p:cNvPr id="49157" name="Object 5"/>
            <p:cNvGraphicFramePr>
              <a:graphicFrameLocks noChangeAspect="1"/>
            </p:cNvGraphicFramePr>
            <p:nvPr/>
          </p:nvGraphicFramePr>
          <p:xfrm>
            <a:off x="766961" y="5322292"/>
            <a:ext cx="3473451" cy="1000125"/>
          </p:xfrm>
          <a:graphic>
            <a:graphicData uri="http://schemas.openxmlformats.org/presentationml/2006/ole">
              <p:oleObj spid="_x0000_s70661" name="Rovnice" r:id="rId7" imgW="1371600" imgH="393480" progId="Equation.3">
                <p:embed/>
              </p:oleObj>
            </a:graphicData>
          </a:graphic>
        </p:graphicFrame>
      </p:grpSp>
      <p:graphicFrame>
        <p:nvGraphicFramePr>
          <p:cNvPr id="17" name="Object 2"/>
          <p:cNvGraphicFramePr>
            <a:graphicFrameLocks noChangeAspect="1"/>
          </p:cNvGraphicFramePr>
          <p:nvPr/>
        </p:nvGraphicFramePr>
        <p:xfrm>
          <a:off x="2241277" y="1604367"/>
          <a:ext cx="3698875" cy="1147762"/>
        </p:xfrm>
        <a:graphic>
          <a:graphicData uri="http://schemas.openxmlformats.org/presentationml/2006/ole">
            <p:oleObj spid="_x0000_s70662" name="Rovnice" r:id="rId8" imgW="1562040" imgH="482400" progId="Equation.3">
              <p:embed/>
            </p:oleObj>
          </a:graphicData>
        </a:graphic>
      </p:graphicFrame>
      <p:graphicFrame>
        <p:nvGraphicFramePr>
          <p:cNvPr id="18" name="Object 3"/>
          <p:cNvGraphicFramePr>
            <a:graphicFrameLocks noChangeAspect="1"/>
          </p:cNvGraphicFramePr>
          <p:nvPr/>
        </p:nvGraphicFramePr>
        <p:xfrm>
          <a:off x="3932014" y="3083917"/>
          <a:ext cx="3016250" cy="549275"/>
        </p:xfrm>
        <a:graphic>
          <a:graphicData uri="http://schemas.openxmlformats.org/presentationml/2006/ole">
            <p:oleObj spid="_x0000_s70663" name="Rovnice" r:id="rId9" imgW="1257120" imgH="228600" progId="Equation.3">
              <p:embed/>
            </p:oleObj>
          </a:graphicData>
        </a:graphic>
      </p:graphicFrame>
      <p:graphicFrame>
        <p:nvGraphicFramePr>
          <p:cNvPr id="19" name="Object 4"/>
          <p:cNvGraphicFramePr>
            <a:graphicFrameLocks noChangeAspect="1"/>
          </p:cNvGraphicFramePr>
          <p:nvPr/>
        </p:nvGraphicFramePr>
        <p:xfrm>
          <a:off x="2824262" y="3961978"/>
          <a:ext cx="3763962" cy="1227137"/>
        </p:xfrm>
        <a:graphic>
          <a:graphicData uri="http://schemas.openxmlformats.org/presentationml/2006/ole">
            <p:oleObj spid="_x0000_s70664" name="Rovnice" r:id="rId10" imgW="1485720" imgH="482400" progId="Equation.3">
              <p:embed/>
            </p:oleObj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/>
        </p:nvGraphicFramePr>
        <p:xfrm>
          <a:off x="4141862" y="5261123"/>
          <a:ext cx="4246562" cy="1192213"/>
        </p:xfrm>
        <a:graphic>
          <a:graphicData uri="http://schemas.openxmlformats.org/presentationml/2006/ole">
            <p:oleObj spid="_x0000_s70665" name="Rovnice" r:id="rId11" imgW="1676160" imgH="4698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2266" y="121762"/>
            <a:ext cx="2221502" cy="642942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Příklady: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87624" y="2852936"/>
            <a:ext cx="3456384" cy="5908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3600" b="1" dirty="0" smtClean="0"/>
              <a:t>Sbírka str. 47/32</a:t>
            </a:r>
            <a:endParaRPr lang="zh-CN" altLang="en-US" sz="3600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188640"/>
            <a:ext cx="2012870" cy="171451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8626" name="Object 2"/>
          <p:cNvGraphicFramePr>
            <a:graphicFrameLocks noChangeAspect="1"/>
          </p:cNvGraphicFramePr>
          <p:nvPr/>
        </p:nvGraphicFramePr>
        <p:xfrm>
          <a:off x="3635896" y="2420888"/>
          <a:ext cx="1393825" cy="1152525"/>
        </p:xfrm>
        <a:graphic>
          <a:graphicData uri="http://schemas.openxmlformats.org/presentationml/2006/ole">
            <p:oleObj spid="_x0000_s73734" name="Rovnice" r:id="rId3" imgW="507960" imgH="4190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-27384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Násobení lomených výrazů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5229200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991121" y="2348880"/>
          <a:ext cx="2644775" cy="1152525"/>
        </p:xfrm>
        <a:graphic>
          <a:graphicData uri="http://schemas.openxmlformats.org/presentationml/2006/ole">
            <p:oleObj spid="_x0000_s73730" name="Rovnice" r:id="rId5" imgW="965160" imgH="419040" progId="Equation.3">
              <p:embed/>
            </p:oleObj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179512" y="764704"/>
            <a:ext cx="87849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platí stejná pravidla jako při násobení zlomků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pokud lze, předem výrazy </a:t>
            </a:r>
            <a:r>
              <a:rPr lang="cs-CZ" sz="2800" b="1" dirty="0" smtClean="0"/>
              <a:t>rozložíme na součin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pokud lze výrazy </a:t>
            </a:r>
            <a:r>
              <a:rPr lang="cs-CZ" sz="2800" b="1" dirty="0" smtClean="0"/>
              <a:t>zkrátíme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2108573" y="5157192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/>
            <a:r>
              <a:rPr lang="cs-CZ" sz="2800" dirty="0" smtClean="0"/>
              <a:t>Podmínky:</a:t>
            </a:r>
            <a:endParaRPr lang="cs-CZ" sz="2800" b="1" dirty="0" smtClean="0"/>
          </a:p>
        </p:txBody>
      </p:sp>
      <p:graphicFrame>
        <p:nvGraphicFramePr>
          <p:cNvPr id="67593" name="Object 9"/>
          <p:cNvGraphicFramePr>
            <a:graphicFrameLocks noChangeAspect="1"/>
          </p:cNvGraphicFramePr>
          <p:nvPr/>
        </p:nvGraphicFramePr>
        <p:xfrm>
          <a:off x="3792538" y="5302250"/>
          <a:ext cx="1138237" cy="352425"/>
        </p:xfrm>
        <a:graphic>
          <a:graphicData uri="http://schemas.openxmlformats.org/presentationml/2006/ole">
            <p:oleObj spid="_x0000_s73731" name="Rovnice" r:id="rId6" imgW="533160" imgH="164880" progId="Equation.3">
              <p:embed/>
            </p:oleObj>
          </a:graphicData>
        </a:graphic>
      </p:graphicFrame>
      <p:graphicFrame>
        <p:nvGraphicFramePr>
          <p:cNvPr id="67594" name="Object 10"/>
          <p:cNvGraphicFramePr>
            <a:graphicFrameLocks noChangeAspect="1"/>
          </p:cNvGraphicFramePr>
          <p:nvPr/>
        </p:nvGraphicFramePr>
        <p:xfrm>
          <a:off x="5508104" y="5301208"/>
          <a:ext cx="1097700" cy="340871"/>
        </p:xfrm>
        <a:graphic>
          <a:graphicData uri="http://schemas.openxmlformats.org/presentationml/2006/ole">
            <p:oleObj spid="_x0000_s73732" name="Rovnice" r:id="rId7" imgW="533160" imgH="164880" progId="Equation.3">
              <p:embed/>
            </p:oleObj>
          </a:graphicData>
        </a:graphic>
      </p:graphicFrame>
      <p:graphicFrame>
        <p:nvGraphicFramePr>
          <p:cNvPr id="67596" name="Object 12"/>
          <p:cNvGraphicFramePr>
            <a:graphicFrameLocks noChangeAspect="1"/>
          </p:cNvGraphicFramePr>
          <p:nvPr/>
        </p:nvGraphicFramePr>
        <p:xfrm>
          <a:off x="5934174" y="5680075"/>
          <a:ext cx="654050" cy="419100"/>
        </p:xfrm>
        <a:graphic>
          <a:graphicData uri="http://schemas.openxmlformats.org/presentationml/2006/ole">
            <p:oleObj spid="_x0000_s73733" name="Rovnice" r:id="rId8" imgW="317160" imgH="203040" progId="Equation.3">
              <p:embed/>
            </p:oleObj>
          </a:graphicData>
        </a:graphic>
      </p:graphicFrame>
      <p:graphicFrame>
        <p:nvGraphicFramePr>
          <p:cNvPr id="68632" name="Object 2"/>
          <p:cNvGraphicFramePr>
            <a:graphicFrameLocks noChangeAspect="1"/>
          </p:cNvGraphicFramePr>
          <p:nvPr/>
        </p:nvGraphicFramePr>
        <p:xfrm>
          <a:off x="683568" y="3716338"/>
          <a:ext cx="2508250" cy="1152525"/>
        </p:xfrm>
        <a:graphic>
          <a:graphicData uri="http://schemas.openxmlformats.org/presentationml/2006/ole">
            <p:oleObj spid="_x0000_s73740" name="Rovnice" r:id="rId9" imgW="914400" imgH="419040" progId="Equation.3">
              <p:embed/>
            </p:oleObj>
          </a:graphicData>
        </a:graphic>
      </p:graphicFrame>
      <p:graphicFrame>
        <p:nvGraphicFramePr>
          <p:cNvPr id="68633" name="Object 2"/>
          <p:cNvGraphicFramePr>
            <a:graphicFrameLocks noChangeAspect="1"/>
          </p:cNvGraphicFramePr>
          <p:nvPr/>
        </p:nvGraphicFramePr>
        <p:xfrm>
          <a:off x="3171750" y="3645024"/>
          <a:ext cx="2192338" cy="1327150"/>
        </p:xfrm>
        <a:graphic>
          <a:graphicData uri="http://schemas.openxmlformats.org/presentationml/2006/ole">
            <p:oleObj spid="_x0000_s73741" name="Rovnice" r:id="rId10" imgW="799920" imgH="482400" progId="Equation.3">
              <p:embed/>
            </p:oleObj>
          </a:graphicData>
        </a:graphic>
      </p:graphicFrame>
      <p:graphicFrame>
        <p:nvGraphicFramePr>
          <p:cNvPr id="73743" name="Object 18"/>
          <p:cNvGraphicFramePr>
            <a:graphicFrameLocks noChangeAspect="1"/>
          </p:cNvGraphicFramePr>
          <p:nvPr/>
        </p:nvGraphicFramePr>
        <p:xfrm>
          <a:off x="4948386" y="2420938"/>
          <a:ext cx="2647950" cy="1082675"/>
        </p:xfrm>
        <a:graphic>
          <a:graphicData uri="http://schemas.openxmlformats.org/presentationml/2006/ole">
            <p:oleObj spid="_x0000_s73743" name="Rovnice" r:id="rId11" imgW="965160" imgH="393480" progId="Equation.3">
              <p:embed/>
            </p:oleObj>
          </a:graphicData>
        </a:graphic>
      </p:graphicFrame>
      <p:graphicFrame>
        <p:nvGraphicFramePr>
          <p:cNvPr id="73744" name="Object 12"/>
          <p:cNvGraphicFramePr>
            <a:graphicFrameLocks noChangeAspect="1"/>
          </p:cNvGraphicFramePr>
          <p:nvPr/>
        </p:nvGraphicFramePr>
        <p:xfrm>
          <a:off x="4232275" y="5661025"/>
          <a:ext cx="679450" cy="419100"/>
        </p:xfrm>
        <a:graphic>
          <a:graphicData uri="http://schemas.openxmlformats.org/presentationml/2006/ole">
            <p:oleObj spid="_x0000_s73744" name="Rovnice" r:id="rId12" imgW="330120" imgH="203040" progId="Equation.3">
              <p:embed/>
            </p:oleObj>
          </a:graphicData>
        </a:graphic>
      </p:graphicFrame>
      <p:cxnSp>
        <p:nvCxnSpPr>
          <p:cNvPr id="22" name="Přímá spojovací čára 21"/>
          <p:cNvCxnSpPr/>
          <p:nvPr/>
        </p:nvCxnSpPr>
        <p:spPr>
          <a:xfrm flipV="1">
            <a:off x="6084168" y="2420888"/>
            <a:ext cx="1357322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3779912" y="3068960"/>
            <a:ext cx="1357322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3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3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8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8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8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8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3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3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bldLvl="2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2266" y="-24"/>
            <a:ext cx="1666528" cy="642942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2266" y="821892"/>
            <a:ext cx="1933470" cy="5908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2800" u="sng" dirty="0" smtClean="0"/>
              <a:t>Vypočítej:</a:t>
            </a:r>
            <a:endParaRPr lang="zh-CN" altLang="en-US" sz="2800" b="1" u="sng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4653136"/>
            <a:ext cx="2012870" cy="171451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142844" y="1611313"/>
            <a:ext cx="3714137" cy="2193925"/>
            <a:chOff x="142844" y="1611313"/>
            <a:chExt cx="3714137" cy="2193925"/>
          </a:xfrm>
        </p:grpSpPr>
        <p:sp>
          <p:nvSpPr>
            <p:cNvPr id="4" name="TextovéPole 3"/>
            <p:cNvSpPr txBox="1"/>
            <p:nvPr/>
          </p:nvSpPr>
          <p:spPr>
            <a:xfrm>
              <a:off x="142844" y="1695451"/>
              <a:ext cx="720080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ct val="15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 </a:t>
              </a:r>
              <a:endParaRPr lang="cs-CZ" sz="2800" dirty="0"/>
            </a:p>
          </p:txBody>
        </p:sp>
        <p:graphicFrame>
          <p:nvGraphicFramePr>
            <p:cNvPr id="49154" name="Object 2"/>
            <p:cNvGraphicFramePr>
              <a:graphicFrameLocks noChangeAspect="1"/>
            </p:cNvGraphicFramePr>
            <p:nvPr/>
          </p:nvGraphicFramePr>
          <p:xfrm>
            <a:off x="683568" y="1611313"/>
            <a:ext cx="2374900" cy="996950"/>
          </p:xfrm>
          <a:graphic>
            <a:graphicData uri="http://schemas.openxmlformats.org/presentationml/2006/ole">
              <p:oleObj spid="_x0000_s74754" name="Rovnice" r:id="rId4" imgW="1002960" imgH="419040" progId="Equation.3">
                <p:embed/>
              </p:oleObj>
            </a:graphicData>
          </a:graphic>
        </p:graphicFrame>
        <p:graphicFrame>
          <p:nvGraphicFramePr>
            <p:cNvPr id="49155" name="Object 3"/>
            <p:cNvGraphicFramePr>
              <a:graphicFrameLocks noChangeAspect="1"/>
            </p:cNvGraphicFramePr>
            <p:nvPr/>
          </p:nvGraphicFramePr>
          <p:xfrm>
            <a:off x="683568" y="2767013"/>
            <a:ext cx="3173413" cy="1038225"/>
          </p:xfrm>
          <a:graphic>
            <a:graphicData uri="http://schemas.openxmlformats.org/presentationml/2006/ole">
              <p:oleObj spid="_x0000_s74755" name="Rovnice" r:id="rId5" imgW="1320480" imgH="431640" progId="Equation.3">
                <p:embed/>
              </p:oleObj>
            </a:graphicData>
          </a:graphic>
        </p:graphicFrame>
      </p:grpSp>
      <p:graphicFrame>
        <p:nvGraphicFramePr>
          <p:cNvPr id="17" name="Object 2"/>
          <p:cNvGraphicFramePr>
            <a:graphicFrameLocks noChangeAspect="1"/>
          </p:cNvGraphicFramePr>
          <p:nvPr/>
        </p:nvGraphicFramePr>
        <p:xfrm>
          <a:off x="2984723" y="1700808"/>
          <a:ext cx="3819525" cy="1057275"/>
        </p:xfrm>
        <a:graphic>
          <a:graphicData uri="http://schemas.openxmlformats.org/presentationml/2006/ole">
            <p:oleObj spid="_x0000_s74758" name="Rovnice" r:id="rId6" imgW="1612800" imgH="444240" progId="Equation.3">
              <p:embed/>
            </p:oleObj>
          </a:graphicData>
        </a:graphic>
      </p:graphicFrame>
      <p:graphicFrame>
        <p:nvGraphicFramePr>
          <p:cNvPr id="18" name="Object 3"/>
          <p:cNvGraphicFramePr>
            <a:graphicFrameLocks noChangeAspect="1"/>
          </p:cNvGraphicFramePr>
          <p:nvPr/>
        </p:nvGraphicFramePr>
        <p:xfrm>
          <a:off x="3840163" y="3084513"/>
          <a:ext cx="3198812" cy="550862"/>
        </p:xfrm>
        <a:graphic>
          <a:graphicData uri="http://schemas.openxmlformats.org/presentationml/2006/ole">
            <p:oleObj spid="_x0000_s74759" name="Rovnice" r:id="rId7" imgW="1333440" imgH="2286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789" name="Object 15"/>
          <p:cNvGraphicFramePr>
            <a:graphicFrameLocks noChangeAspect="1"/>
          </p:cNvGraphicFramePr>
          <p:nvPr/>
        </p:nvGraphicFramePr>
        <p:xfrm>
          <a:off x="2555776" y="3789040"/>
          <a:ext cx="2333625" cy="1082675"/>
        </p:xfrm>
        <a:graphic>
          <a:graphicData uri="http://schemas.openxmlformats.org/presentationml/2006/ole">
            <p:oleObj spid="_x0000_s75789" name="Rovnice" r:id="rId3" imgW="850680" imgH="393480" progId="Equation.3">
              <p:embed/>
            </p:oleObj>
          </a:graphicData>
        </a:graphic>
      </p:graphicFrame>
      <p:graphicFrame>
        <p:nvGraphicFramePr>
          <p:cNvPr id="68626" name="Object 2"/>
          <p:cNvGraphicFramePr>
            <a:graphicFrameLocks noChangeAspect="1"/>
          </p:cNvGraphicFramePr>
          <p:nvPr/>
        </p:nvGraphicFramePr>
        <p:xfrm>
          <a:off x="3452911" y="2564904"/>
          <a:ext cx="3135313" cy="1152525"/>
        </p:xfrm>
        <a:graphic>
          <a:graphicData uri="http://schemas.openxmlformats.org/presentationml/2006/ole">
            <p:oleObj spid="_x0000_s75782" name="Rovnice" r:id="rId4" imgW="1143000" imgH="4190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-27384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Dělení lomených výrazů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5229200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395536" y="2564904"/>
          <a:ext cx="3132137" cy="1222375"/>
        </p:xfrm>
        <a:graphic>
          <a:graphicData uri="http://schemas.openxmlformats.org/presentationml/2006/ole">
            <p:oleObj spid="_x0000_s75778" name="Rovnice" r:id="rId6" imgW="1143000" imgH="444240" progId="Equation.3">
              <p:embed/>
            </p:oleObj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179512" y="764704"/>
            <a:ext cx="87849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platí stejná pravidla jako při násobení zlomků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b="1" dirty="0" smtClean="0"/>
              <a:t>převedeme na násobení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pokud lze, předem výrazy </a:t>
            </a:r>
            <a:r>
              <a:rPr lang="cs-CZ" sz="2800" b="1" dirty="0" smtClean="0"/>
              <a:t>rozložíme na součin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pokud lze výrazy </a:t>
            </a:r>
            <a:r>
              <a:rPr lang="cs-CZ" sz="2800" b="1" dirty="0" smtClean="0"/>
              <a:t>zkrátíme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2108573" y="5157192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/>
            <a:r>
              <a:rPr lang="cs-CZ" sz="2800" dirty="0" smtClean="0"/>
              <a:t>Podmínky:</a:t>
            </a:r>
            <a:endParaRPr lang="cs-CZ" sz="2800" b="1" dirty="0" smtClean="0"/>
          </a:p>
        </p:txBody>
      </p:sp>
      <p:graphicFrame>
        <p:nvGraphicFramePr>
          <p:cNvPr id="67593" name="Object 9"/>
          <p:cNvGraphicFramePr>
            <a:graphicFrameLocks noChangeAspect="1"/>
          </p:cNvGraphicFramePr>
          <p:nvPr/>
        </p:nvGraphicFramePr>
        <p:xfrm>
          <a:off x="3779838" y="5289550"/>
          <a:ext cx="1165225" cy="379413"/>
        </p:xfrm>
        <a:graphic>
          <a:graphicData uri="http://schemas.openxmlformats.org/presentationml/2006/ole">
            <p:oleObj spid="_x0000_s75779" name="Rovnice" r:id="rId7" imgW="545760" imgH="177480" progId="Equation.3">
              <p:embed/>
            </p:oleObj>
          </a:graphicData>
        </a:graphic>
      </p:graphicFrame>
      <p:graphicFrame>
        <p:nvGraphicFramePr>
          <p:cNvPr id="67594" name="Object 10"/>
          <p:cNvGraphicFramePr>
            <a:graphicFrameLocks noChangeAspect="1"/>
          </p:cNvGraphicFramePr>
          <p:nvPr/>
        </p:nvGraphicFramePr>
        <p:xfrm>
          <a:off x="5508625" y="5287963"/>
          <a:ext cx="1096963" cy="366712"/>
        </p:xfrm>
        <a:graphic>
          <a:graphicData uri="http://schemas.openxmlformats.org/presentationml/2006/ole">
            <p:oleObj spid="_x0000_s75780" name="Rovnice" r:id="rId8" imgW="533160" imgH="177480" progId="Equation.3">
              <p:embed/>
            </p:oleObj>
          </a:graphicData>
        </a:graphic>
      </p:graphicFrame>
      <p:graphicFrame>
        <p:nvGraphicFramePr>
          <p:cNvPr id="67596" name="Object 12"/>
          <p:cNvGraphicFramePr>
            <a:graphicFrameLocks noChangeAspect="1"/>
          </p:cNvGraphicFramePr>
          <p:nvPr/>
        </p:nvGraphicFramePr>
        <p:xfrm>
          <a:off x="5921375" y="5680075"/>
          <a:ext cx="679450" cy="419100"/>
        </p:xfrm>
        <a:graphic>
          <a:graphicData uri="http://schemas.openxmlformats.org/presentationml/2006/ole">
            <p:oleObj spid="_x0000_s75781" name="Rovnice" r:id="rId9" imgW="330120" imgH="203040" progId="Equation.3">
              <p:embed/>
            </p:oleObj>
          </a:graphicData>
        </a:graphic>
      </p:graphicFrame>
      <p:graphicFrame>
        <p:nvGraphicFramePr>
          <p:cNvPr id="73743" name="Object 18"/>
          <p:cNvGraphicFramePr>
            <a:graphicFrameLocks noChangeAspect="1"/>
          </p:cNvGraphicFramePr>
          <p:nvPr/>
        </p:nvGraphicFramePr>
        <p:xfrm>
          <a:off x="107504" y="3789363"/>
          <a:ext cx="2508250" cy="1152525"/>
        </p:xfrm>
        <a:graphic>
          <a:graphicData uri="http://schemas.openxmlformats.org/presentationml/2006/ole">
            <p:oleObj spid="_x0000_s75785" name="Rovnice" r:id="rId10" imgW="914400" imgH="419040" progId="Equation.3">
              <p:embed/>
            </p:oleObj>
          </a:graphicData>
        </a:graphic>
      </p:graphicFrame>
      <p:graphicFrame>
        <p:nvGraphicFramePr>
          <p:cNvPr id="73744" name="Object 12"/>
          <p:cNvGraphicFramePr>
            <a:graphicFrameLocks noChangeAspect="1"/>
          </p:cNvGraphicFramePr>
          <p:nvPr/>
        </p:nvGraphicFramePr>
        <p:xfrm>
          <a:off x="4141788" y="5661025"/>
          <a:ext cx="862012" cy="419100"/>
        </p:xfrm>
        <a:graphic>
          <a:graphicData uri="http://schemas.openxmlformats.org/presentationml/2006/ole">
            <p:oleObj spid="_x0000_s75786" name="Rovnice" r:id="rId11" imgW="419040" imgH="203040" progId="Equation.3">
              <p:embed/>
            </p:oleObj>
          </a:graphicData>
        </a:graphic>
      </p:graphicFrame>
      <p:cxnSp>
        <p:nvCxnSpPr>
          <p:cNvPr id="22" name="Přímá spojovací čára 21"/>
          <p:cNvCxnSpPr/>
          <p:nvPr/>
        </p:nvCxnSpPr>
        <p:spPr>
          <a:xfrm flipV="1">
            <a:off x="2627784" y="3789040"/>
            <a:ext cx="1357322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1475656" y="4437112"/>
            <a:ext cx="1357322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V="1">
            <a:off x="251520" y="4437112"/>
            <a:ext cx="1357322" cy="503486"/>
          </a:xfrm>
          <a:prstGeom prst="line">
            <a:avLst/>
          </a:prstGeom>
          <a:ln w="2857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323528" y="3789040"/>
            <a:ext cx="1357322" cy="503486"/>
          </a:xfrm>
          <a:prstGeom prst="line">
            <a:avLst/>
          </a:prstGeom>
          <a:ln w="2857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5787" name="Object 15"/>
          <p:cNvGraphicFramePr>
            <a:graphicFrameLocks noChangeAspect="1"/>
          </p:cNvGraphicFramePr>
          <p:nvPr/>
        </p:nvGraphicFramePr>
        <p:xfrm>
          <a:off x="4860032" y="3824288"/>
          <a:ext cx="2820987" cy="1082675"/>
        </p:xfrm>
        <a:graphic>
          <a:graphicData uri="http://schemas.openxmlformats.org/presentationml/2006/ole">
            <p:oleObj spid="_x0000_s75787" name="Rovnice" r:id="rId12" imgW="1028520" imgH="393480" progId="Equation.3">
              <p:embed/>
            </p:oleObj>
          </a:graphicData>
        </a:graphic>
      </p:graphicFrame>
      <p:graphicFrame>
        <p:nvGraphicFramePr>
          <p:cNvPr id="75788" name="Object 15"/>
          <p:cNvGraphicFramePr>
            <a:graphicFrameLocks noChangeAspect="1"/>
          </p:cNvGraphicFramePr>
          <p:nvPr/>
        </p:nvGraphicFramePr>
        <p:xfrm>
          <a:off x="7668344" y="3736975"/>
          <a:ext cx="1289050" cy="1327150"/>
        </p:xfrm>
        <a:graphic>
          <a:graphicData uri="http://schemas.openxmlformats.org/presentationml/2006/ole">
            <p:oleObj spid="_x0000_s75788" name="Rovnice" r:id="rId13" imgW="469800" imgH="4824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3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3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5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5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3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3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bldLvl="2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2266" y="-24"/>
            <a:ext cx="1666528" cy="642942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2266" y="821892"/>
            <a:ext cx="1933470" cy="5908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2800" u="sng" dirty="0" smtClean="0"/>
              <a:t>Vypočítej:</a:t>
            </a:r>
            <a:endParaRPr lang="zh-CN" altLang="en-US" sz="2800" b="1" u="sng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4653136"/>
            <a:ext cx="2012870" cy="171451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5" name="Skupina 12"/>
          <p:cNvGrpSpPr/>
          <p:nvPr/>
        </p:nvGrpSpPr>
        <p:grpSpPr>
          <a:xfrm>
            <a:off x="142844" y="1611313"/>
            <a:ext cx="2765456" cy="2969815"/>
            <a:chOff x="142844" y="1956414"/>
            <a:chExt cx="2765456" cy="2969815"/>
          </a:xfrm>
        </p:grpSpPr>
        <p:sp>
          <p:nvSpPr>
            <p:cNvPr id="4" name="TextovéPole 3"/>
            <p:cNvSpPr txBox="1"/>
            <p:nvPr/>
          </p:nvSpPr>
          <p:spPr>
            <a:xfrm>
              <a:off x="142844" y="2040552"/>
              <a:ext cx="720080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ct val="15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 </a:t>
              </a:r>
              <a:endParaRPr lang="cs-CZ" sz="2800" dirty="0"/>
            </a:p>
          </p:txBody>
        </p:sp>
        <p:graphicFrame>
          <p:nvGraphicFramePr>
            <p:cNvPr id="49154" name="Object 2"/>
            <p:cNvGraphicFramePr>
              <a:graphicFrameLocks noChangeAspect="1"/>
            </p:cNvGraphicFramePr>
            <p:nvPr/>
          </p:nvGraphicFramePr>
          <p:xfrm>
            <a:off x="833438" y="1956414"/>
            <a:ext cx="2074862" cy="996950"/>
          </p:xfrm>
          <a:graphic>
            <a:graphicData uri="http://schemas.openxmlformats.org/presentationml/2006/ole">
              <p:oleObj spid="_x0000_s76802" name="Rovnice" r:id="rId4" imgW="876240" imgH="419040" progId="Equation.3">
                <p:embed/>
              </p:oleObj>
            </a:graphicData>
          </a:graphic>
        </p:graphicFrame>
        <p:graphicFrame>
          <p:nvGraphicFramePr>
            <p:cNvPr id="49155" name="Object 3"/>
            <p:cNvGraphicFramePr>
              <a:graphicFrameLocks noChangeAspect="1"/>
            </p:cNvGraphicFramePr>
            <p:nvPr/>
          </p:nvGraphicFramePr>
          <p:xfrm>
            <a:off x="899592" y="3094254"/>
            <a:ext cx="1739900" cy="1831975"/>
          </p:xfrm>
          <a:graphic>
            <a:graphicData uri="http://schemas.openxmlformats.org/presentationml/2006/ole">
              <p:oleObj spid="_x0000_s76803" name="Rovnice" r:id="rId5" imgW="723600" imgH="761760" progId="Equation.3">
                <p:embed/>
              </p:oleObj>
            </a:graphicData>
          </a:graphic>
        </p:graphicFrame>
      </p:grpSp>
      <p:graphicFrame>
        <p:nvGraphicFramePr>
          <p:cNvPr id="17" name="Object 2"/>
          <p:cNvGraphicFramePr>
            <a:graphicFrameLocks noChangeAspect="1"/>
          </p:cNvGraphicFramePr>
          <p:nvPr/>
        </p:nvGraphicFramePr>
        <p:xfrm>
          <a:off x="2915816" y="1633166"/>
          <a:ext cx="3519488" cy="1147762"/>
        </p:xfrm>
        <a:graphic>
          <a:graphicData uri="http://schemas.openxmlformats.org/presentationml/2006/ole">
            <p:oleObj spid="_x0000_s76804" name="Rovnice" r:id="rId6" imgW="1485720" imgH="482400" progId="Equation.3">
              <p:embed/>
            </p:oleObj>
          </a:graphicData>
        </a:graphic>
      </p:graphicFrame>
      <p:graphicFrame>
        <p:nvGraphicFramePr>
          <p:cNvPr id="18" name="Object 3"/>
          <p:cNvGraphicFramePr>
            <a:graphicFrameLocks noChangeAspect="1"/>
          </p:cNvGraphicFramePr>
          <p:nvPr/>
        </p:nvGraphicFramePr>
        <p:xfrm>
          <a:off x="2627784" y="3191371"/>
          <a:ext cx="4752975" cy="1101725"/>
        </p:xfrm>
        <a:graphic>
          <a:graphicData uri="http://schemas.openxmlformats.org/presentationml/2006/ole">
            <p:oleObj spid="_x0000_s76805" name="Rovnice" r:id="rId7" imgW="1981080" imgH="4572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2266" y="121762"/>
            <a:ext cx="2221502" cy="642942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Příklady: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87624" y="2132856"/>
            <a:ext cx="5904656" cy="28083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3600" b="1" dirty="0" smtClean="0"/>
              <a:t>Sbírka	str. 45/28, 29, 30</a:t>
            </a:r>
          </a:p>
          <a:p>
            <a:pPr marL="1885950" indent="-1885950">
              <a:buNone/>
            </a:pPr>
            <a:r>
              <a:rPr lang="cs-CZ" altLang="zh-CN" sz="3600" b="1" dirty="0" smtClean="0"/>
              <a:t>	str. 46/31</a:t>
            </a:r>
          </a:p>
          <a:p>
            <a:pPr marL="1885950" indent="-1885950">
              <a:buNone/>
            </a:pPr>
            <a:r>
              <a:rPr lang="cs-CZ" altLang="zh-CN" sz="3600" b="1" dirty="0" smtClean="0"/>
              <a:t>	str. 47/32, 33, 34</a:t>
            </a:r>
          </a:p>
          <a:p>
            <a:pPr marL="1885950" indent="-1885950">
              <a:buNone/>
            </a:pPr>
            <a:r>
              <a:rPr lang="cs-CZ" altLang="zh-CN" sz="3600" b="1" dirty="0" smtClean="0"/>
              <a:t>	str. 48/36</a:t>
            </a:r>
          </a:p>
          <a:p>
            <a:pPr marL="0" indent="0">
              <a:buNone/>
            </a:pPr>
            <a:endParaRPr lang="zh-CN" altLang="en-US" sz="3600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188640"/>
            <a:ext cx="2012870" cy="171451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860" name="Object 18"/>
          <p:cNvGraphicFramePr>
            <a:graphicFrameLocks noChangeAspect="1"/>
          </p:cNvGraphicFramePr>
          <p:nvPr/>
        </p:nvGraphicFramePr>
        <p:xfrm>
          <a:off x="5408067" y="4958804"/>
          <a:ext cx="1219200" cy="1152525"/>
        </p:xfrm>
        <a:graphic>
          <a:graphicData uri="http://schemas.openxmlformats.org/presentationml/2006/ole">
            <p:oleObj spid="_x0000_s78860" name="Rovnice" r:id="rId3" imgW="444240" imgH="419040" progId="Equation.3">
              <p:embed/>
            </p:oleObj>
          </a:graphicData>
        </a:graphic>
      </p:graphicFrame>
      <p:graphicFrame>
        <p:nvGraphicFramePr>
          <p:cNvPr id="78864" name="Object 16"/>
          <p:cNvGraphicFramePr>
            <a:graphicFrameLocks noChangeAspect="1"/>
          </p:cNvGraphicFramePr>
          <p:nvPr/>
        </p:nvGraphicFramePr>
        <p:xfrm>
          <a:off x="3923755" y="4941168"/>
          <a:ext cx="1427162" cy="1257300"/>
        </p:xfrm>
        <a:graphic>
          <a:graphicData uri="http://schemas.openxmlformats.org/presentationml/2006/ole">
            <p:oleObj spid="_x0000_s78864" name="Rovnice" r:id="rId4" imgW="520560" imgH="457200" progId="Equation.3">
              <p:embed/>
            </p:oleObj>
          </a:graphicData>
        </a:graphic>
      </p:graphicFrame>
      <p:graphicFrame>
        <p:nvGraphicFramePr>
          <p:cNvPr id="68626" name="Object 2"/>
          <p:cNvGraphicFramePr>
            <a:graphicFrameLocks noChangeAspect="1"/>
          </p:cNvGraphicFramePr>
          <p:nvPr/>
        </p:nvGraphicFramePr>
        <p:xfrm>
          <a:off x="3406576" y="3467844"/>
          <a:ext cx="1811338" cy="1187450"/>
        </p:xfrm>
        <a:graphic>
          <a:graphicData uri="http://schemas.openxmlformats.org/presentationml/2006/ole">
            <p:oleObj spid="_x0000_s78854" name="Rovnice" r:id="rId5" imgW="660240" imgH="4316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-27384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Lomené výrazy s odmocninami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57192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2470472" y="3537694"/>
          <a:ext cx="1009650" cy="1117600"/>
        </p:xfrm>
        <a:graphic>
          <a:graphicData uri="http://schemas.openxmlformats.org/presentationml/2006/ole">
            <p:oleObj spid="_x0000_s78850" name="Rovnice" r:id="rId7" imgW="368280" imgH="406080" progId="Equation.3">
              <p:embed/>
            </p:oleObj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179512" y="764704"/>
            <a:ext cx="878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cs-CZ" sz="2800" dirty="0" smtClean="0"/>
              <a:t>viz mocniny a odmocniny</a:t>
            </a:r>
          </a:p>
        </p:txBody>
      </p:sp>
      <p:cxnSp>
        <p:nvCxnSpPr>
          <p:cNvPr id="22" name="Přímá spojovací čára 21"/>
          <p:cNvCxnSpPr/>
          <p:nvPr/>
        </p:nvCxnSpPr>
        <p:spPr>
          <a:xfrm flipV="1">
            <a:off x="5652120" y="5606206"/>
            <a:ext cx="504056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8859" name="Object 18"/>
          <p:cNvGraphicFramePr>
            <a:graphicFrameLocks noChangeAspect="1"/>
          </p:cNvGraphicFramePr>
          <p:nvPr/>
        </p:nvGraphicFramePr>
        <p:xfrm>
          <a:off x="5134768" y="3485306"/>
          <a:ext cx="1741488" cy="1187450"/>
        </p:xfrm>
        <a:graphic>
          <a:graphicData uri="http://schemas.openxmlformats.org/presentationml/2006/ole">
            <p:oleObj spid="_x0000_s78859" name="Rovnice" r:id="rId8" imgW="634680" imgH="431640" progId="Equation.3">
              <p:embed/>
            </p:oleObj>
          </a:graphicData>
        </a:graphic>
      </p:graphicFrame>
      <p:graphicFrame>
        <p:nvGraphicFramePr>
          <p:cNvPr id="78861" name="Object 18"/>
          <p:cNvGraphicFramePr>
            <a:graphicFrameLocks noChangeAspect="1"/>
          </p:cNvGraphicFramePr>
          <p:nvPr/>
        </p:nvGraphicFramePr>
        <p:xfrm>
          <a:off x="6609234" y="5168180"/>
          <a:ext cx="627062" cy="768350"/>
        </p:xfrm>
        <a:graphic>
          <a:graphicData uri="http://schemas.openxmlformats.org/presentationml/2006/ole">
            <p:oleObj spid="_x0000_s78861" name="Rovnice" r:id="rId9" imgW="228600" imgH="279360" progId="Equation.3">
              <p:embed/>
            </p:oleObj>
          </a:graphicData>
        </a:graphic>
      </p:graphicFrame>
      <p:cxnSp>
        <p:nvCxnSpPr>
          <p:cNvPr id="27" name="Přímá spojovací čára 26"/>
          <p:cNvCxnSpPr/>
          <p:nvPr/>
        </p:nvCxnSpPr>
        <p:spPr>
          <a:xfrm flipV="1">
            <a:off x="5364088" y="5030142"/>
            <a:ext cx="504056" cy="50348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bdélník 27"/>
          <p:cNvSpPr/>
          <p:nvPr/>
        </p:nvSpPr>
        <p:spPr>
          <a:xfrm>
            <a:off x="179512" y="1268760"/>
            <a:ext cx="849694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cs-CZ" sz="2800" b="1" dirty="0" smtClean="0"/>
              <a:t>USMĚRŇOVÁNÍ ZLOMKU</a:t>
            </a:r>
          </a:p>
          <a:p>
            <a:pPr marL="814388" lvl="1" indent="-357188"/>
            <a:r>
              <a:rPr lang="cs-CZ" sz="2400" dirty="0" smtClean="0"/>
              <a:t>= rozšíření zlomku tak, aby ze jmenovatele zmizela odmocnina</a:t>
            </a:r>
          </a:p>
        </p:txBody>
      </p:sp>
      <p:graphicFrame>
        <p:nvGraphicFramePr>
          <p:cNvPr id="78863" name="Object 15"/>
          <p:cNvGraphicFramePr>
            <a:graphicFrameLocks noChangeAspect="1"/>
          </p:cNvGraphicFramePr>
          <p:nvPr/>
        </p:nvGraphicFramePr>
        <p:xfrm>
          <a:off x="2254250" y="4941888"/>
          <a:ext cx="1741488" cy="1187450"/>
        </p:xfrm>
        <a:graphic>
          <a:graphicData uri="http://schemas.openxmlformats.org/presentationml/2006/ole">
            <p:oleObj spid="_x0000_s78863" name="Rovnice" r:id="rId10" imgW="634680" imgH="431640" progId="Equation.3">
              <p:embed/>
            </p:oleObj>
          </a:graphicData>
        </a:graphic>
      </p:graphicFrame>
      <p:graphicFrame>
        <p:nvGraphicFramePr>
          <p:cNvPr id="78866" name="Object 2"/>
          <p:cNvGraphicFramePr>
            <a:graphicFrameLocks noChangeAspect="1"/>
          </p:cNvGraphicFramePr>
          <p:nvPr/>
        </p:nvGraphicFramePr>
        <p:xfrm>
          <a:off x="3635896" y="2449513"/>
          <a:ext cx="800100" cy="628650"/>
        </p:xfrm>
        <a:graphic>
          <a:graphicData uri="http://schemas.openxmlformats.org/presentationml/2006/ole">
            <p:oleObj spid="_x0000_s78866" name="Rovnice" r:id="rId11" imgW="291960" imgH="228600" progId="Equation.3">
              <p:embed/>
            </p:oleObj>
          </a:graphicData>
        </a:graphic>
      </p:graphicFrame>
      <p:graphicFrame>
        <p:nvGraphicFramePr>
          <p:cNvPr id="78867" name="Object 2"/>
          <p:cNvGraphicFramePr>
            <a:graphicFrameLocks noChangeAspect="1"/>
          </p:cNvGraphicFramePr>
          <p:nvPr/>
        </p:nvGraphicFramePr>
        <p:xfrm>
          <a:off x="4474096" y="2579688"/>
          <a:ext cx="625475" cy="349250"/>
        </p:xfrm>
        <a:graphic>
          <a:graphicData uri="http://schemas.openxmlformats.org/presentationml/2006/ole">
            <p:oleObj spid="_x0000_s78867" name="Rovnice" r:id="rId12" imgW="228600" imgH="126720" progId="Equation.3">
              <p:embed/>
            </p:oleObj>
          </a:graphicData>
        </a:graphic>
      </p:graphicFrame>
      <p:sp>
        <p:nvSpPr>
          <p:cNvPr id="33" name="Obdélník 32"/>
          <p:cNvSpPr/>
          <p:nvPr/>
        </p:nvSpPr>
        <p:spPr>
          <a:xfrm>
            <a:off x="3563888" y="2348880"/>
            <a:ext cx="1800200" cy="864096"/>
          </a:xfrm>
          <a:prstGeom prst="rect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8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8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8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8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8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8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8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8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8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8" grpId="0"/>
      <p:bldP spid="3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-27384"/>
            <a:ext cx="8496944" cy="778098"/>
          </a:xfrm>
        </p:spPr>
        <p:txBody>
          <a:bodyPr>
            <a:normAutofit/>
          </a:bodyPr>
          <a:lstStyle/>
          <a:p>
            <a:r>
              <a:rPr lang="cs-CZ" altLang="zh-CN" b="1" dirty="0" smtClean="0"/>
              <a:t>Lomené výrazy s odmocninami</a:t>
            </a:r>
            <a:endParaRPr lang="zh-CN" altLang="en-US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5229200"/>
            <a:ext cx="1671715" cy="14239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78862" name="Object 2"/>
          <p:cNvGraphicFramePr>
            <a:graphicFrameLocks noChangeAspect="1"/>
          </p:cNvGraphicFramePr>
          <p:nvPr/>
        </p:nvGraphicFramePr>
        <p:xfrm>
          <a:off x="1474217" y="3501008"/>
          <a:ext cx="1565275" cy="1117600"/>
        </p:xfrm>
        <a:graphic>
          <a:graphicData uri="http://schemas.openxmlformats.org/presentationml/2006/ole">
            <p:oleObj spid="_x0000_s79883" name="Rovnice" r:id="rId4" imgW="571320" imgH="406080" progId="Equation.3">
              <p:embed/>
            </p:oleObj>
          </a:graphicData>
        </a:graphic>
      </p:graphicFrame>
      <p:graphicFrame>
        <p:nvGraphicFramePr>
          <p:cNvPr id="78865" name="Object 17"/>
          <p:cNvGraphicFramePr>
            <a:graphicFrameLocks noChangeAspect="1"/>
          </p:cNvGraphicFramePr>
          <p:nvPr/>
        </p:nvGraphicFramePr>
        <p:xfrm>
          <a:off x="2975843" y="3430885"/>
          <a:ext cx="2887663" cy="1187450"/>
        </p:xfrm>
        <a:graphic>
          <a:graphicData uri="http://schemas.openxmlformats.org/presentationml/2006/ole">
            <p:oleObj spid="_x0000_s79886" name="Rovnice" r:id="rId5" imgW="1054080" imgH="431640" progId="Equation.3">
              <p:embed/>
            </p:oleObj>
          </a:graphicData>
        </a:graphic>
      </p:graphicFrame>
      <p:graphicFrame>
        <p:nvGraphicFramePr>
          <p:cNvPr id="24" name="Object 2"/>
          <p:cNvGraphicFramePr>
            <a:graphicFrameLocks noChangeAspect="1"/>
          </p:cNvGraphicFramePr>
          <p:nvPr/>
        </p:nvGraphicFramePr>
        <p:xfrm>
          <a:off x="1835696" y="1506364"/>
          <a:ext cx="1739900" cy="698500"/>
        </p:xfrm>
        <a:graphic>
          <a:graphicData uri="http://schemas.openxmlformats.org/presentationml/2006/ole">
            <p:oleObj spid="_x0000_s79887" name="Rovnice" r:id="rId6" imgW="634680" imgH="253800" progId="Equation.3">
              <p:embed/>
            </p:oleObj>
          </a:graphicData>
        </a:graphic>
      </p:graphicFrame>
      <p:graphicFrame>
        <p:nvGraphicFramePr>
          <p:cNvPr id="25" name="Object 2"/>
          <p:cNvGraphicFramePr>
            <a:graphicFrameLocks noChangeAspect="1"/>
          </p:cNvGraphicFramePr>
          <p:nvPr/>
        </p:nvGraphicFramePr>
        <p:xfrm>
          <a:off x="5436096" y="1700808"/>
          <a:ext cx="1181100" cy="454025"/>
        </p:xfrm>
        <a:graphic>
          <a:graphicData uri="http://schemas.openxmlformats.org/presentationml/2006/ole">
            <p:oleObj spid="_x0000_s79888" name="Rovnice" r:id="rId7" imgW="431640" imgH="164880" progId="Equation.3">
              <p:embed/>
            </p:oleObj>
          </a:graphicData>
        </a:graphic>
      </p:graphicFrame>
      <p:graphicFrame>
        <p:nvGraphicFramePr>
          <p:cNvPr id="79889" name="Object 2"/>
          <p:cNvGraphicFramePr>
            <a:graphicFrameLocks noChangeAspect="1"/>
          </p:cNvGraphicFramePr>
          <p:nvPr/>
        </p:nvGraphicFramePr>
        <p:xfrm>
          <a:off x="2514128" y="800100"/>
          <a:ext cx="4002088" cy="628650"/>
        </p:xfrm>
        <a:graphic>
          <a:graphicData uri="http://schemas.openxmlformats.org/presentationml/2006/ole">
            <p:oleObj spid="_x0000_s79889" name="Rovnice" r:id="rId8" imgW="1460160" imgH="228600" progId="Equation.3">
              <p:embed/>
            </p:oleObj>
          </a:graphicData>
        </a:graphic>
      </p:graphicFrame>
      <p:graphicFrame>
        <p:nvGraphicFramePr>
          <p:cNvPr id="79890" name="Object 2"/>
          <p:cNvGraphicFramePr>
            <a:graphicFrameLocks noChangeAspect="1"/>
          </p:cNvGraphicFramePr>
          <p:nvPr/>
        </p:nvGraphicFramePr>
        <p:xfrm>
          <a:off x="3495675" y="1506538"/>
          <a:ext cx="1878013" cy="698500"/>
        </p:xfrm>
        <a:graphic>
          <a:graphicData uri="http://schemas.openxmlformats.org/presentationml/2006/ole">
            <p:oleObj spid="_x0000_s79890" name="Rovnice" r:id="rId9" imgW="685800" imgH="253800" progId="Equation.3">
              <p:embed/>
            </p:oleObj>
          </a:graphicData>
        </a:graphic>
      </p:graphicFrame>
      <p:graphicFrame>
        <p:nvGraphicFramePr>
          <p:cNvPr id="79892" name="Object 17"/>
          <p:cNvGraphicFramePr>
            <a:graphicFrameLocks noChangeAspect="1"/>
          </p:cNvGraphicFramePr>
          <p:nvPr/>
        </p:nvGraphicFramePr>
        <p:xfrm>
          <a:off x="5794697" y="3429000"/>
          <a:ext cx="3025775" cy="1257300"/>
        </p:xfrm>
        <a:graphic>
          <a:graphicData uri="http://schemas.openxmlformats.org/presentationml/2006/ole">
            <p:oleObj spid="_x0000_s79892" name="Rovnice" r:id="rId10" imgW="1104840" imgH="457200" progId="Equation.3">
              <p:embed/>
            </p:oleObj>
          </a:graphicData>
        </a:graphic>
      </p:graphicFrame>
      <p:graphicFrame>
        <p:nvGraphicFramePr>
          <p:cNvPr id="79893" name="Object 17"/>
          <p:cNvGraphicFramePr>
            <a:graphicFrameLocks noChangeAspect="1"/>
          </p:cNvGraphicFramePr>
          <p:nvPr/>
        </p:nvGraphicFramePr>
        <p:xfrm>
          <a:off x="2120900" y="4868863"/>
          <a:ext cx="1774825" cy="1257300"/>
        </p:xfrm>
        <a:graphic>
          <a:graphicData uri="http://schemas.openxmlformats.org/presentationml/2006/ole">
            <p:oleObj spid="_x0000_s79893" name="Rovnice" r:id="rId11" imgW="647640" imgH="457200" progId="Equation.3">
              <p:embed/>
            </p:oleObj>
          </a:graphicData>
        </a:graphic>
      </p:graphicFrame>
      <p:graphicFrame>
        <p:nvGraphicFramePr>
          <p:cNvPr id="79894" name="Object 22"/>
          <p:cNvGraphicFramePr>
            <a:graphicFrameLocks noChangeAspect="1"/>
          </p:cNvGraphicFramePr>
          <p:nvPr/>
        </p:nvGraphicFramePr>
        <p:xfrm>
          <a:off x="3991297" y="4921746"/>
          <a:ext cx="1776413" cy="1152525"/>
        </p:xfrm>
        <a:graphic>
          <a:graphicData uri="http://schemas.openxmlformats.org/presentationml/2006/ole">
            <p:oleObj spid="_x0000_s79894" name="Rovnice" r:id="rId12" imgW="647640" imgH="419040" progId="Equation.3">
              <p:embed/>
            </p:oleObj>
          </a:graphicData>
        </a:graphic>
      </p:graphicFrame>
      <p:graphicFrame>
        <p:nvGraphicFramePr>
          <p:cNvPr id="79895" name="Object 23"/>
          <p:cNvGraphicFramePr>
            <a:graphicFrameLocks noChangeAspect="1"/>
          </p:cNvGraphicFramePr>
          <p:nvPr/>
        </p:nvGraphicFramePr>
        <p:xfrm>
          <a:off x="5746476" y="4945087"/>
          <a:ext cx="1776413" cy="1292225"/>
        </p:xfrm>
        <a:graphic>
          <a:graphicData uri="http://schemas.openxmlformats.org/presentationml/2006/ole">
            <p:oleObj spid="_x0000_s79895" name="Rovnice" r:id="rId13" imgW="647640" imgH="469800" progId="Equation.3">
              <p:embed/>
            </p:oleObj>
          </a:graphicData>
        </a:graphic>
      </p:graphicFrame>
      <p:sp>
        <p:nvSpPr>
          <p:cNvPr id="33" name="TextovéPole 32"/>
          <p:cNvSpPr txBox="1"/>
          <p:nvPr/>
        </p:nvSpPr>
        <p:spPr>
          <a:xfrm>
            <a:off x="179512" y="2330877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ctr">
              <a:buFont typeface="Arial" pitchFamily="34" charset="0"/>
              <a:buChar char="•"/>
            </a:pPr>
            <a:r>
              <a:rPr lang="cs-CZ" sz="2800" dirty="0" smtClean="0"/>
              <a:t>ve jmenovateli se snažíme o aplikování vzorců,</a:t>
            </a:r>
            <a:br>
              <a:rPr lang="cs-CZ" sz="2800" dirty="0" smtClean="0"/>
            </a:br>
            <a:r>
              <a:rPr lang="cs-CZ" sz="2800" dirty="0" smtClean="0"/>
              <a:t>které umocní odmocninu</a:t>
            </a:r>
          </a:p>
        </p:txBody>
      </p:sp>
      <p:graphicFrame>
        <p:nvGraphicFramePr>
          <p:cNvPr id="79896" name="Object 24"/>
          <p:cNvGraphicFramePr>
            <a:graphicFrameLocks noChangeAspect="1"/>
          </p:cNvGraphicFramePr>
          <p:nvPr/>
        </p:nvGraphicFramePr>
        <p:xfrm>
          <a:off x="2123728" y="4941168"/>
          <a:ext cx="1914525" cy="1187450"/>
        </p:xfrm>
        <a:graphic>
          <a:graphicData uri="http://schemas.openxmlformats.org/presentationml/2006/ole">
            <p:oleObj spid="_x0000_s79896" name="Rovnice" r:id="rId14" imgW="698400" imgH="4316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9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9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8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8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9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9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9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9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9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9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9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9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9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2266" y="-24"/>
            <a:ext cx="1666528" cy="642942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2266" y="821892"/>
            <a:ext cx="1933470" cy="5908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2800" u="sng" dirty="0" smtClean="0"/>
              <a:t>Vypočítej:</a:t>
            </a:r>
            <a:endParaRPr lang="zh-CN" altLang="en-US" sz="2800" b="1" u="sng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04248" y="260648"/>
            <a:ext cx="2012870" cy="171451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7" name="Object 2"/>
          <p:cNvGraphicFramePr>
            <a:graphicFrameLocks noChangeAspect="1"/>
          </p:cNvGraphicFramePr>
          <p:nvPr/>
        </p:nvGraphicFramePr>
        <p:xfrm>
          <a:off x="1417985" y="1772816"/>
          <a:ext cx="993775" cy="665162"/>
        </p:xfrm>
        <a:graphic>
          <a:graphicData uri="http://schemas.openxmlformats.org/presentationml/2006/ole">
            <p:oleObj spid="_x0000_s80900" name="Rovnice" r:id="rId4" imgW="419040" imgH="279360" progId="Equation.3">
              <p:embed/>
            </p:oleObj>
          </a:graphicData>
        </a:graphic>
      </p:graphicFrame>
      <p:graphicFrame>
        <p:nvGraphicFramePr>
          <p:cNvPr id="18" name="Object 3"/>
          <p:cNvGraphicFramePr>
            <a:graphicFrameLocks noChangeAspect="1"/>
          </p:cNvGraphicFramePr>
          <p:nvPr/>
        </p:nvGraphicFramePr>
        <p:xfrm>
          <a:off x="1475656" y="2771006"/>
          <a:ext cx="1066800" cy="1162050"/>
        </p:xfrm>
        <a:graphic>
          <a:graphicData uri="http://schemas.openxmlformats.org/presentationml/2006/ole">
            <p:oleObj spid="_x0000_s80901" name="Rovnice" r:id="rId5" imgW="444240" imgH="482400" progId="Equation.3">
              <p:embed/>
            </p:oleObj>
          </a:graphicData>
        </a:graphic>
      </p:graphicFrame>
      <p:grpSp>
        <p:nvGrpSpPr>
          <p:cNvPr id="16" name="Skupina 15"/>
          <p:cNvGrpSpPr/>
          <p:nvPr/>
        </p:nvGrpSpPr>
        <p:grpSpPr>
          <a:xfrm>
            <a:off x="142844" y="1625600"/>
            <a:ext cx="1872066" cy="4713288"/>
            <a:chOff x="142844" y="1625600"/>
            <a:chExt cx="1872066" cy="4713288"/>
          </a:xfrm>
        </p:grpSpPr>
        <p:sp>
          <p:nvSpPr>
            <p:cNvPr id="4" name="TextovéPole 3"/>
            <p:cNvSpPr txBox="1"/>
            <p:nvPr/>
          </p:nvSpPr>
          <p:spPr>
            <a:xfrm>
              <a:off x="142844" y="1695451"/>
              <a:ext cx="720080" cy="4616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ct val="15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514350" indent="-514350">
                <a:lnSpc>
                  <a:spcPct val="3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  <a:endParaRPr lang="cs-CZ" sz="2800" dirty="0"/>
            </a:p>
          </p:txBody>
        </p:sp>
        <p:graphicFrame>
          <p:nvGraphicFramePr>
            <p:cNvPr id="49154" name="Object 2"/>
            <p:cNvGraphicFramePr>
              <a:graphicFrameLocks noChangeAspect="1"/>
            </p:cNvGraphicFramePr>
            <p:nvPr/>
          </p:nvGraphicFramePr>
          <p:xfrm>
            <a:off x="729978" y="1625600"/>
            <a:ext cx="601662" cy="966788"/>
          </p:xfrm>
          <a:graphic>
            <a:graphicData uri="http://schemas.openxmlformats.org/presentationml/2006/ole">
              <p:oleObj spid="_x0000_s80898" name="Rovnice" r:id="rId6" imgW="253800" imgH="406080" progId="Equation.3">
                <p:embed/>
              </p:oleObj>
            </a:graphicData>
          </a:graphic>
        </p:graphicFrame>
        <p:graphicFrame>
          <p:nvGraphicFramePr>
            <p:cNvPr id="49155" name="Object 3"/>
            <p:cNvGraphicFramePr>
              <a:graphicFrameLocks noChangeAspect="1"/>
            </p:cNvGraphicFramePr>
            <p:nvPr/>
          </p:nvGraphicFramePr>
          <p:xfrm>
            <a:off x="681906" y="2780928"/>
            <a:ext cx="793750" cy="976312"/>
          </p:xfrm>
          <a:graphic>
            <a:graphicData uri="http://schemas.openxmlformats.org/presentationml/2006/ole">
              <p:oleObj spid="_x0000_s80899" name="Rovnice" r:id="rId7" imgW="330120" imgH="406080" progId="Equation.3">
                <p:embed/>
              </p:oleObj>
            </a:graphicData>
          </a:graphic>
        </p:graphicFrame>
        <p:graphicFrame>
          <p:nvGraphicFramePr>
            <p:cNvPr id="12" name="Object 3"/>
            <p:cNvGraphicFramePr>
              <a:graphicFrameLocks noChangeAspect="1"/>
            </p:cNvGraphicFramePr>
            <p:nvPr/>
          </p:nvGraphicFramePr>
          <p:xfrm>
            <a:off x="576362" y="4037013"/>
            <a:ext cx="1403350" cy="976312"/>
          </p:xfrm>
          <a:graphic>
            <a:graphicData uri="http://schemas.openxmlformats.org/presentationml/2006/ole">
              <p:oleObj spid="_x0000_s80902" name="Rovnice" r:id="rId8" imgW="583920" imgH="406080" progId="Equation.3">
                <p:embed/>
              </p:oleObj>
            </a:graphicData>
          </a:graphic>
        </p:graphicFrame>
        <p:graphicFrame>
          <p:nvGraphicFramePr>
            <p:cNvPr id="80903" name="Object 3"/>
            <p:cNvGraphicFramePr>
              <a:graphicFrameLocks noChangeAspect="1"/>
            </p:cNvGraphicFramePr>
            <p:nvPr/>
          </p:nvGraphicFramePr>
          <p:xfrm>
            <a:off x="611560" y="5302250"/>
            <a:ext cx="1403350" cy="1036638"/>
          </p:xfrm>
          <a:graphic>
            <a:graphicData uri="http://schemas.openxmlformats.org/presentationml/2006/ole">
              <p:oleObj spid="_x0000_s80903" name="Rovnice" r:id="rId9" imgW="583920" imgH="431640" progId="Equation.3">
                <p:embed/>
              </p:oleObj>
            </a:graphicData>
          </a:graphic>
        </p:graphicFrame>
      </p:grpSp>
      <p:graphicFrame>
        <p:nvGraphicFramePr>
          <p:cNvPr id="80904" name="Object 11"/>
          <p:cNvGraphicFramePr>
            <a:graphicFrameLocks noChangeAspect="1"/>
          </p:cNvGraphicFramePr>
          <p:nvPr/>
        </p:nvGraphicFramePr>
        <p:xfrm>
          <a:off x="1956122" y="4221088"/>
          <a:ext cx="2255838" cy="671512"/>
        </p:xfrm>
        <a:graphic>
          <a:graphicData uri="http://schemas.openxmlformats.org/presentationml/2006/ole">
            <p:oleObj spid="_x0000_s80904" name="Rovnice" r:id="rId10" imgW="939600" imgH="279360" progId="Equation.3">
              <p:embed/>
            </p:oleObj>
          </a:graphicData>
        </a:graphic>
      </p:graphicFrame>
      <p:graphicFrame>
        <p:nvGraphicFramePr>
          <p:cNvPr id="80905" name="Object 9"/>
          <p:cNvGraphicFramePr>
            <a:graphicFrameLocks noChangeAspect="1"/>
          </p:cNvGraphicFramePr>
          <p:nvPr/>
        </p:nvGraphicFramePr>
        <p:xfrm>
          <a:off x="1939925" y="5301208"/>
          <a:ext cx="1555750" cy="1158875"/>
        </p:xfrm>
        <a:graphic>
          <a:graphicData uri="http://schemas.openxmlformats.org/presentationml/2006/ole">
            <p:oleObj spid="_x0000_s80905" name="Rovnice" r:id="rId11" imgW="647640" imgH="4824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09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09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2266" y="121762"/>
            <a:ext cx="2221502" cy="642942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b="1" dirty="0" smtClean="0"/>
              <a:t>Příklady: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95736" y="2276872"/>
            <a:ext cx="4680520" cy="7200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altLang="zh-CN" sz="3600" b="1" dirty="0" smtClean="0"/>
              <a:t>Sbírka	str. 53/54, 56</a:t>
            </a:r>
            <a:endParaRPr lang="zh-CN" altLang="en-US" sz="3600" b="1" dirty="0"/>
          </a:p>
        </p:txBody>
      </p:sp>
      <p:pic>
        <p:nvPicPr>
          <p:cNvPr id="6" name="Picture 2" descr="http://www.educationcreations.com/images/kidschool13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4293096"/>
            <a:ext cx="2604641" cy="221856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24328" y="651605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Lomené výrazy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1376</TotalTime>
  <Words>310</Words>
  <Application>Microsoft Office PowerPoint</Application>
  <PresentationFormat>Předvádění na obrazovce (4:3)</PresentationFormat>
  <Paragraphs>108</Paragraphs>
  <Slides>21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4" baseType="lpstr">
      <vt:lpstr>linear</vt:lpstr>
      <vt:lpstr>Rovnice</vt:lpstr>
      <vt:lpstr>Editor rovnic 3.0</vt:lpstr>
      <vt:lpstr>3.4 Lomené výrazy</vt:lpstr>
      <vt:lpstr>Lomené výrazy</vt:lpstr>
      <vt:lpstr>Příklad:</vt:lpstr>
      <vt:lpstr>Krácení lomených výrazů</vt:lpstr>
      <vt:lpstr>Zjednodušování lomených výrazů:</vt:lpstr>
      <vt:lpstr>Příklad:</vt:lpstr>
      <vt:lpstr>Rozšiřování lomených výrazů</vt:lpstr>
      <vt:lpstr>Příklady:</vt:lpstr>
      <vt:lpstr>Sčítání a odčítání lomených výrazů</vt:lpstr>
      <vt:lpstr>Sčítání a odčítání lomených výrazů</vt:lpstr>
      <vt:lpstr>Příklad:</vt:lpstr>
      <vt:lpstr>Příklady:</vt:lpstr>
      <vt:lpstr>Násobení lomených výrazů</vt:lpstr>
      <vt:lpstr>Příklad:</vt:lpstr>
      <vt:lpstr>Dělení lomených výrazů</vt:lpstr>
      <vt:lpstr>Příklad:</vt:lpstr>
      <vt:lpstr>Příklady:</vt:lpstr>
      <vt:lpstr>Lomené výrazy s odmocninami</vt:lpstr>
      <vt:lpstr>Lomené výrazy s odmocninami</vt:lpstr>
      <vt:lpstr>Příklad:</vt:lpstr>
      <vt:lpstr>Příklady: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165</cp:revision>
  <dcterms:created xsi:type="dcterms:W3CDTF">2012-10-30T11:22:23Z</dcterms:created>
  <dcterms:modified xsi:type="dcterms:W3CDTF">2012-12-03T07:55:49Z</dcterms:modified>
</cp:coreProperties>
</file>