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11" r:id="rId4"/>
    <p:sldId id="312" r:id="rId5"/>
    <p:sldId id="258" r:id="rId6"/>
    <p:sldId id="295" r:id="rId7"/>
    <p:sldId id="313" r:id="rId8"/>
    <p:sldId id="314" r:id="rId9"/>
    <p:sldId id="296" r:id="rId10"/>
    <p:sldId id="315" r:id="rId11"/>
    <p:sldId id="316" r:id="rId12"/>
    <p:sldId id="310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image" Target="../media/image31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12" Type="http://schemas.openxmlformats.org/officeDocument/2006/relationships/image" Target="../media/image30.wmf"/><Relationship Id="rId2" Type="http://schemas.openxmlformats.org/officeDocument/2006/relationships/image" Target="../media/image33.wmf"/><Relationship Id="rId1" Type="http://schemas.openxmlformats.org/officeDocument/2006/relationships/image" Target="../media/image19.wmf"/><Relationship Id="rId6" Type="http://schemas.openxmlformats.org/officeDocument/2006/relationships/image" Target="../media/image37.wmf"/><Relationship Id="rId11" Type="http://schemas.openxmlformats.org/officeDocument/2006/relationships/image" Target="../media/image42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Relationship Id="rId14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image" Target="../media/image55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12" Type="http://schemas.openxmlformats.org/officeDocument/2006/relationships/image" Target="../media/image54.wmf"/><Relationship Id="rId17" Type="http://schemas.openxmlformats.org/officeDocument/2006/relationships/image" Target="../media/image59.wmf"/><Relationship Id="rId2" Type="http://schemas.openxmlformats.org/officeDocument/2006/relationships/image" Target="../media/image44.wmf"/><Relationship Id="rId16" Type="http://schemas.openxmlformats.org/officeDocument/2006/relationships/image" Target="../media/image58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11" Type="http://schemas.openxmlformats.org/officeDocument/2006/relationships/image" Target="../media/image53.wmf"/><Relationship Id="rId5" Type="http://schemas.openxmlformats.org/officeDocument/2006/relationships/image" Target="../media/image47.wmf"/><Relationship Id="rId15" Type="http://schemas.openxmlformats.org/officeDocument/2006/relationships/image" Target="../media/image57.wmf"/><Relationship Id="rId10" Type="http://schemas.openxmlformats.org/officeDocument/2006/relationships/image" Target="../media/image52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Relationship Id="rId14" Type="http://schemas.openxmlformats.org/officeDocument/2006/relationships/image" Target="../media/image56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13" Type="http://schemas.openxmlformats.org/officeDocument/2006/relationships/image" Target="../media/image72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12" Type="http://schemas.openxmlformats.org/officeDocument/2006/relationships/image" Target="../media/image71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11" Type="http://schemas.openxmlformats.org/officeDocument/2006/relationships/image" Target="../media/image70.wmf"/><Relationship Id="rId5" Type="http://schemas.openxmlformats.org/officeDocument/2006/relationships/image" Target="../media/image64.wmf"/><Relationship Id="rId10" Type="http://schemas.openxmlformats.org/officeDocument/2006/relationships/image" Target="../media/image69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3" Type="http://schemas.openxmlformats.org/officeDocument/2006/relationships/image" Target="../media/image75.wmf"/><Relationship Id="rId7" Type="http://schemas.openxmlformats.org/officeDocument/2006/relationships/image" Target="../media/image79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10" Type="http://schemas.openxmlformats.org/officeDocument/2006/relationships/image" Target="../media/image82.wmf"/><Relationship Id="rId4" Type="http://schemas.openxmlformats.org/officeDocument/2006/relationships/image" Target="../media/image76.wmf"/><Relationship Id="rId9" Type="http://schemas.openxmlformats.org/officeDocument/2006/relationships/image" Target="../media/image8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50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oleObject" Target="../embeddings/oleObject29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2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3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Relationship Id="rId14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oleObject" Target="../embeddings/oleObject43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12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6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5.bin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Relationship Id="rId14" Type="http://schemas.openxmlformats.org/officeDocument/2006/relationships/oleObject" Target="../embeddings/oleObject4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oleObject" Target="../embeddings/oleObject57.bin"/><Relationship Id="rId18" Type="http://schemas.openxmlformats.org/officeDocument/2006/relationships/oleObject" Target="../embeddings/oleObject62.bin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51.bin"/><Relationship Id="rId12" Type="http://schemas.openxmlformats.org/officeDocument/2006/relationships/oleObject" Target="../embeddings/oleObject56.bin"/><Relationship Id="rId17" Type="http://schemas.openxmlformats.org/officeDocument/2006/relationships/oleObject" Target="../embeddings/oleObject61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0.bin"/><Relationship Id="rId20" Type="http://schemas.openxmlformats.org/officeDocument/2006/relationships/oleObject" Target="../embeddings/oleObject64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0.bin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49.bin"/><Relationship Id="rId15" Type="http://schemas.openxmlformats.org/officeDocument/2006/relationships/oleObject" Target="../embeddings/oleObject59.bin"/><Relationship Id="rId10" Type="http://schemas.openxmlformats.org/officeDocument/2006/relationships/oleObject" Target="../embeddings/oleObject54.bin"/><Relationship Id="rId19" Type="http://schemas.openxmlformats.org/officeDocument/2006/relationships/oleObject" Target="../embeddings/oleObject63.bin"/><Relationship Id="rId4" Type="http://schemas.openxmlformats.org/officeDocument/2006/relationships/oleObject" Target="../embeddings/oleObject48.bin"/><Relationship Id="rId9" Type="http://schemas.openxmlformats.org/officeDocument/2006/relationships/oleObject" Target="../embeddings/oleObject53.bin"/><Relationship Id="rId14" Type="http://schemas.openxmlformats.org/officeDocument/2006/relationships/oleObject" Target="../embeddings/oleObject58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oleObject" Target="../embeddings/oleObject75.bin"/><Relationship Id="rId3" Type="http://schemas.openxmlformats.org/officeDocument/2006/relationships/oleObject" Target="../embeddings/oleObject65.bin"/><Relationship Id="rId7" Type="http://schemas.openxmlformats.org/officeDocument/2006/relationships/oleObject" Target="../embeddings/oleObject69.bin"/><Relationship Id="rId12" Type="http://schemas.openxmlformats.org/officeDocument/2006/relationships/oleObject" Target="../embeddings/oleObject7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8.bin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7.bin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6.bin"/><Relationship Id="rId9" Type="http://schemas.openxmlformats.org/officeDocument/2006/relationships/oleObject" Target="../embeddings/oleObject71.bin"/><Relationship Id="rId14" Type="http://schemas.openxmlformats.org/officeDocument/2006/relationships/oleObject" Target="../embeddings/oleObject7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2.bin"/><Relationship Id="rId12" Type="http://schemas.openxmlformats.org/officeDocument/2006/relationships/oleObject" Target="../embeddings/oleObject8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81.bin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0.bin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79.bin"/><Relationship Id="rId9" Type="http://schemas.openxmlformats.org/officeDocument/2006/relationships/oleObject" Target="../embeddings/oleObject84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02445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VY_32_INOVACE_MAT_1_TO_03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Lineární</a:t>
                      </a:r>
                      <a:r>
                        <a:rPr lang="cs-CZ" sz="1400" baseline="0" dirty="0" smtClean="0"/>
                        <a:t> rovnice s neznámou ve jmenovateli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Prosinec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 lineárních rovnicích s neznámou ve jmenovateli</a:t>
                      </a:r>
                      <a:r>
                        <a:rPr lang="cs-CZ" sz="1400" baseline="0" dirty="0" smtClean="0"/>
                        <a:t> vysvětluje</a:t>
                      </a:r>
                      <a:r>
                        <a:rPr lang="cs-CZ" sz="1400" dirty="0" smtClean="0"/>
                        <a:t> způsoby řešení těchto typů rovnic.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vyřeší lineární rovnice s neznámou ve jmenovateli, uvede podmínky pro jejich řešení a zapíše množinu kořenů.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4282" y="192880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4.3 LINEÁRNÍ ROVNICE</a:t>
            </a:r>
            <a:br>
              <a:rPr lang="cs-CZ" altLang="zh-CN" sz="5400" smtClean="0"/>
            </a:br>
            <a:r>
              <a:rPr lang="cs-CZ" altLang="zh-CN" sz="5400" smtClean="0"/>
              <a:t>s neznámou ve jmenovateli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5643570" y="2071674"/>
          <a:ext cx="1414448" cy="976910"/>
        </p:xfrm>
        <a:graphic>
          <a:graphicData uri="http://schemas.openxmlformats.org/presentationml/2006/ole">
            <p:oleObj spid="_x0000_s111618" name="Rovnice" r:id="rId3" imgW="571320" imgH="393480" progId="Equation.3">
              <p:embed/>
            </p:oleObj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428596" y="714356"/>
            <a:ext cx="4786346" cy="1017587"/>
            <a:chOff x="428596" y="714356"/>
            <a:chExt cx="4786346" cy="1017587"/>
          </a:xfrm>
        </p:grpSpPr>
        <p:sp>
          <p:nvSpPr>
            <p:cNvPr id="29" name="内容占位符 2"/>
            <p:cNvSpPr txBox="1">
              <a:spLocks/>
            </p:cNvSpPr>
            <p:nvPr/>
          </p:nvSpPr>
          <p:spPr>
            <a:xfrm>
              <a:off x="428596" y="976271"/>
              <a:ext cx="2286016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Kdy je zlomek 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aphicFrame>
          <p:nvGraphicFramePr>
            <p:cNvPr id="5" name="Object 1"/>
            <p:cNvGraphicFramePr>
              <a:graphicFrameLocks noChangeAspect="1"/>
            </p:cNvGraphicFramePr>
            <p:nvPr/>
          </p:nvGraphicFramePr>
          <p:xfrm>
            <a:off x="2701926" y="714356"/>
            <a:ext cx="882650" cy="1017587"/>
          </p:xfrm>
          <a:graphic>
            <a:graphicData uri="http://schemas.openxmlformats.org/presentationml/2006/ole">
              <p:oleObj spid="_x0000_s111619" name="Rovnice" r:id="rId4" imgW="342720" imgH="393480" progId="Equation.3">
                <p:embed/>
              </p:oleObj>
            </a:graphicData>
          </a:graphic>
        </p:graphicFrame>
        <p:sp>
          <p:nvSpPr>
            <p:cNvPr id="15" name="内容占位符 2"/>
            <p:cNvSpPr txBox="1">
              <a:spLocks/>
            </p:cNvSpPr>
            <p:nvPr/>
          </p:nvSpPr>
          <p:spPr>
            <a:xfrm>
              <a:off x="3714744" y="984404"/>
              <a:ext cx="1500198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roven 0?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64520" name="Object 8"/>
          <p:cNvGraphicFramePr>
            <a:graphicFrameLocks noChangeAspect="1"/>
          </p:cNvGraphicFramePr>
          <p:nvPr/>
        </p:nvGraphicFramePr>
        <p:xfrm>
          <a:off x="7591425" y="2286008"/>
          <a:ext cx="730250" cy="457200"/>
        </p:xfrm>
        <a:graphic>
          <a:graphicData uri="http://schemas.openxmlformats.org/presentationml/2006/ole">
            <p:oleObj spid="_x0000_s111620" name="Rovnice" r:id="rId5" imgW="3045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721367" y="3214682"/>
          <a:ext cx="1350963" cy="407987"/>
        </p:xfrm>
        <a:graphic>
          <a:graphicData uri="http://schemas.openxmlformats.org/presentationml/2006/ole">
            <p:oleObj spid="_x0000_s111621" name="Rovnice" r:id="rId6" imgW="545760" imgH="164880" progId="Equation.3">
              <p:embed/>
            </p:oleObj>
          </a:graphicData>
        </a:graphic>
      </p:graphicFrame>
      <p:graphicFrame>
        <p:nvGraphicFramePr>
          <p:cNvPr id="64522" name="Object 1"/>
          <p:cNvGraphicFramePr>
            <a:graphicFrameLocks noChangeAspect="1"/>
          </p:cNvGraphicFramePr>
          <p:nvPr/>
        </p:nvGraphicFramePr>
        <p:xfrm>
          <a:off x="5967431" y="3735396"/>
          <a:ext cx="1319213" cy="407987"/>
        </p:xfrm>
        <a:graphic>
          <a:graphicData uri="http://schemas.openxmlformats.org/presentationml/2006/ole">
            <p:oleObj spid="_x0000_s111622" name="Rovnice" r:id="rId7" imgW="533160" imgH="164880" progId="Equation.3">
              <p:embed/>
            </p:oleObj>
          </a:graphicData>
        </a:graphic>
      </p:graphicFrame>
      <p:graphicFrame>
        <p:nvGraphicFramePr>
          <p:cNvPr id="64523" name="Object 11"/>
          <p:cNvGraphicFramePr>
            <a:graphicFrameLocks noChangeAspect="1"/>
          </p:cNvGraphicFramePr>
          <p:nvPr/>
        </p:nvGraphicFramePr>
        <p:xfrm>
          <a:off x="7620029" y="3700471"/>
          <a:ext cx="1095375" cy="487362"/>
        </p:xfrm>
        <a:graphic>
          <a:graphicData uri="http://schemas.openxmlformats.org/presentationml/2006/ole">
            <p:oleObj spid="_x0000_s111623" name="Rovnice" r:id="rId8" imgW="457200" imgH="203040" progId="Equation.3">
              <p:embed/>
            </p:oleObj>
          </a:graphicData>
        </a:graphic>
      </p:graphicFrame>
      <p:graphicFrame>
        <p:nvGraphicFramePr>
          <p:cNvPr id="64524" name="Object 1"/>
          <p:cNvGraphicFramePr>
            <a:graphicFrameLocks noChangeAspect="1"/>
          </p:cNvGraphicFramePr>
          <p:nvPr/>
        </p:nvGraphicFramePr>
        <p:xfrm>
          <a:off x="6251575" y="4221172"/>
          <a:ext cx="815975" cy="565150"/>
        </p:xfrm>
        <a:graphic>
          <a:graphicData uri="http://schemas.openxmlformats.org/presentationml/2006/ole">
            <p:oleObj spid="_x0000_s111624" name="Rovnice" r:id="rId9" imgW="330120" imgH="228600" progId="Equation.3">
              <p:embed/>
            </p:oleObj>
          </a:graphicData>
        </a:graphic>
      </p:graphicFrame>
      <p:grpSp>
        <p:nvGrpSpPr>
          <p:cNvPr id="31" name="Skupina 30"/>
          <p:cNvGrpSpPr/>
          <p:nvPr/>
        </p:nvGrpSpPr>
        <p:grpSpPr>
          <a:xfrm>
            <a:off x="1071538" y="714356"/>
            <a:ext cx="6000792" cy="3786210"/>
            <a:chOff x="1071538" y="714356"/>
            <a:chExt cx="6000792" cy="3786210"/>
          </a:xfrm>
        </p:grpSpPr>
        <p:grpSp>
          <p:nvGrpSpPr>
            <p:cNvPr id="28" name="Skupina 27"/>
            <p:cNvGrpSpPr/>
            <p:nvPr/>
          </p:nvGrpSpPr>
          <p:grpSpPr>
            <a:xfrm>
              <a:off x="1071538" y="3071806"/>
              <a:ext cx="6000792" cy="1428760"/>
              <a:chOff x="1071538" y="3071806"/>
              <a:chExt cx="6000792" cy="1428760"/>
            </a:xfrm>
          </p:grpSpPr>
          <p:sp>
            <p:nvSpPr>
              <p:cNvPr id="30" name="内容占位符 2"/>
              <p:cNvSpPr txBox="1">
                <a:spLocks/>
              </p:cNvSpPr>
              <p:nvPr/>
            </p:nvSpPr>
            <p:spPr>
              <a:xfrm>
                <a:off x="1071538" y="3571872"/>
                <a:ext cx="4643470" cy="9286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/>
              <a:p>
                <a:pPr marR="0" lvl="0" algn="ctr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cs-CZ" altLang="zh-CN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Zlomek je roven nule,</a:t>
                </a:r>
                <a:r>
                  <a:rPr lang="cs-CZ" altLang="zh-CN" sz="2800" b="1" baseline="0" dirty="0" smtClean="0">
                    <a:solidFill>
                      <a:srgbClr val="002060"/>
                    </a:solidFill>
                  </a:rPr>
                  <a:t/>
                </a:r>
                <a:br>
                  <a:rPr lang="cs-CZ" altLang="zh-CN" sz="2800" b="1" baseline="0" dirty="0" smtClean="0">
                    <a:solidFill>
                      <a:srgbClr val="002060"/>
                    </a:solidFill>
                  </a:rPr>
                </a:br>
                <a:r>
                  <a:rPr kumimoji="0" lang="cs-CZ" altLang="zh-CN" sz="2800" b="1" i="0" u="none" strike="noStrike" kern="1200" cap="none" spc="0" normalizeH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rPr>
                  <a:t>pokud je nulový jeho čitatel</a:t>
                </a:r>
                <a:endParaRPr kumimoji="0" lang="cs-CZ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Elipsa 20"/>
              <p:cNvSpPr/>
              <p:nvPr/>
            </p:nvSpPr>
            <p:spPr>
              <a:xfrm>
                <a:off x="5643570" y="3071806"/>
                <a:ext cx="1428760" cy="714380"/>
              </a:xfrm>
              <a:prstGeom prst="ellipse">
                <a:avLst/>
              </a:prstGeom>
              <a:no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2" name="Přímá spojovací čára 21"/>
              <p:cNvCxnSpPr>
                <a:stCxn id="21" idx="3"/>
              </p:cNvCxnSpPr>
              <p:nvPr/>
            </p:nvCxnSpPr>
            <p:spPr>
              <a:xfrm rot="5400000">
                <a:off x="5374409" y="3450664"/>
                <a:ext cx="247494" cy="709303"/>
              </a:xfrm>
              <a:prstGeom prst="line">
                <a:avLst/>
              </a:prstGeom>
              <a:ln w="28575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Elipsa 25"/>
            <p:cNvSpPr/>
            <p:nvPr/>
          </p:nvSpPr>
          <p:spPr>
            <a:xfrm>
              <a:off x="2571736" y="714356"/>
              <a:ext cx="1214446" cy="500066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7" name="Přímá spojovací čára 26"/>
            <p:cNvCxnSpPr>
              <a:stCxn id="26" idx="5"/>
              <a:endCxn id="30" idx="0"/>
            </p:cNvCxnSpPr>
            <p:nvPr/>
          </p:nvCxnSpPr>
          <p:spPr>
            <a:xfrm rot="5400000">
              <a:off x="2285461" y="2249002"/>
              <a:ext cx="2430683" cy="215057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811213" y="2425700"/>
          <a:ext cx="1508125" cy="409575"/>
        </p:xfrm>
        <a:graphic>
          <a:graphicData uri="http://schemas.openxmlformats.org/presentationml/2006/ole">
            <p:oleObj spid="_x0000_s112642" name="Rovnice" r:id="rId3" imgW="609480" imgH="16488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4929190" y="2357430"/>
          <a:ext cx="1350963" cy="407987"/>
        </p:xfrm>
        <a:graphic>
          <a:graphicData uri="http://schemas.openxmlformats.org/presentationml/2006/ole">
            <p:oleObj spid="_x0000_s112645" name="Rovnice" r:id="rId4" imgW="545760" imgH="164880" progId="Equation.3">
              <p:embed/>
            </p:oleObj>
          </a:graphicData>
        </a:graphic>
      </p:graphicFrame>
      <p:sp>
        <p:nvSpPr>
          <p:cNvPr id="21" name="Elipsa 20"/>
          <p:cNvSpPr/>
          <p:nvPr/>
        </p:nvSpPr>
        <p:spPr>
          <a:xfrm>
            <a:off x="3357554" y="1285860"/>
            <a:ext cx="1000132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3286116" y="714356"/>
            <a:ext cx="1214446" cy="500066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28596" y="714356"/>
            <a:ext cx="5500726" cy="1017587"/>
            <a:chOff x="428596" y="714356"/>
            <a:chExt cx="5500726" cy="1017587"/>
          </a:xfrm>
        </p:grpSpPr>
        <p:graphicFrame>
          <p:nvGraphicFramePr>
            <p:cNvPr id="112649" name="Object 4"/>
            <p:cNvGraphicFramePr>
              <a:graphicFrameLocks noChangeAspect="1"/>
            </p:cNvGraphicFramePr>
            <p:nvPr/>
          </p:nvGraphicFramePr>
          <p:xfrm>
            <a:off x="3357554" y="714356"/>
            <a:ext cx="1079500" cy="1017587"/>
          </p:xfrm>
          <a:graphic>
            <a:graphicData uri="http://schemas.openxmlformats.org/presentationml/2006/ole">
              <p:oleObj spid="_x0000_s112649" name="Rovnice" r:id="rId5" imgW="419040" imgH="393480" progId="Equation.3">
                <p:embed/>
              </p:oleObj>
            </a:graphicData>
          </a:graphic>
        </p:graphicFrame>
        <p:sp>
          <p:nvSpPr>
            <p:cNvPr id="29" name="内容占位符 2"/>
            <p:cNvSpPr txBox="1">
              <a:spLocks/>
            </p:cNvSpPr>
            <p:nvPr/>
          </p:nvSpPr>
          <p:spPr>
            <a:xfrm>
              <a:off x="428596" y="976271"/>
              <a:ext cx="3286148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Urči, kdy je zlomek 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内容占位符 2"/>
            <p:cNvSpPr txBox="1">
              <a:spLocks/>
            </p:cNvSpPr>
            <p:nvPr/>
          </p:nvSpPr>
          <p:spPr>
            <a:xfrm>
              <a:off x="4429124" y="984404"/>
              <a:ext cx="1500198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roven 0.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112650" name="Object 1"/>
          <p:cNvGraphicFramePr>
            <a:graphicFrameLocks noChangeAspect="1"/>
          </p:cNvGraphicFramePr>
          <p:nvPr/>
        </p:nvGraphicFramePr>
        <p:xfrm>
          <a:off x="1023923" y="2876550"/>
          <a:ext cx="1476375" cy="409575"/>
        </p:xfrm>
        <a:graphic>
          <a:graphicData uri="http://schemas.openxmlformats.org/presentationml/2006/ole">
            <p:oleObj spid="_x0000_s112650" name="Rovnice" r:id="rId6" imgW="596880" imgH="164880" progId="Equation.3">
              <p:embed/>
            </p:oleObj>
          </a:graphicData>
        </a:graphic>
      </p:graphicFrame>
      <p:graphicFrame>
        <p:nvGraphicFramePr>
          <p:cNvPr id="112651" name="Object 1"/>
          <p:cNvGraphicFramePr>
            <a:graphicFrameLocks noChangeAspect="1"/>
          </p:cNvGraphicFramePr>
          <p:nvPr/>
        </p:nvGraphicFramePr>
        <p:xfrm>
          <a:off x="1477963" y="3175000"/>
          <a:ext cx="879475" cy="1103313"/>
        </p:xfrm>
        <a:graphic>
          <a:graphicData uri="http://schemas.openxmlformats.org/presentationml/2006/ole">
            <p:oleObj spid="_x0000_s112651" name="Rovnice" r:id="rId7" imgW="355320" imgH="444240" progId="Equation.3">
              <p:embed/>
            </p:oleObj>
          </a:graphicData>
        </a:graphic>
      </p:graphicFrame>
      <p:sp>
        <p:nvSpPr>
          <p:cNvPr id="23" name="内容占位符 2"/>
          <p:cNvSpPr txBox="1">
            <a:spLocks/>
          </p:cNvSpPr>
          <p:nvPr/>
        </p:nvSpPr>
        <p:spPr>
          <a:xfrm>
            <a:off x="3571868" y="2285992"/>
            <a:ext cx="1000132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Pod.: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2" name="Object 5"/>
          <p:cNvGraphicFramePr>
            <a:graphicFrameLocks noChangeAspect="1"/>
          </p:cNvGraphicFramePr>
          <p:nvPr/>
        </p:nvGraphicFramePr>
        <p:xfrm>
          <a:off x="5429250" y="2760663"/>
          <a:ext cx="817563" cy="501650"/>
        </p:xfrm>
        <a:graphic>
          <a:graphicData uri="http://schemas.openxmlformats.org/presentationml/2006/ole">
            <p:oleObj spid="_x0000_s112652" name="Rovnice" r:id="rId8" imgW="3301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4" name="内容占位符 2"/>
          <p:cNvSpPr txBox="1">
            <a:spLocks/>
          </p:cNvSpPr>
          <p:nvPr/>
        </p:nvSpPr>
        <p:spPr>
          <a:xfrm>
            <a:off x="214282" y="285728"/>
            <a:ext cx="664373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1</a:t>
            </a: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Urči, kdy je zlomek roven nule 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285720" y="1038387"/>
            <a:ext cx="2286016" cy="26763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3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</a:t>
            </a:r>
          </a:p>
          <a:p>
            <a:pPr marL="342900" marR="0" lvl="0" indent="-342900" algn="l" defTabSz="914400" rtl="0" eaLnBrk="1" fontAlgn="auto" latinLnBrk="0" hangingPunct="1">
              <a:lnSpc>
                <a:spcPct val="3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smtClean="0"/>
              <a:t>b)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4526" name="Object 4"/>
          <p:cNvGraphicFramePr>
            <a:graphicFrameLocks noChangeAspect="1"/>
          </p:cNvGraphicFramePr>
          <p:nvPr/>
        </p:nvGraphicFramePr>
        <p:xfrm>
          <a:off x="1027113" y="1500188"/>
          <a:ext cx="882650" cy="1017587"/>
        </p:xfrm>
        <a:graphic>
          <a:graphicData uri="http://schemas.openxmlformats.org/presentationml/2006/ole">
            <p:oleObj spid="_x0000_s64526" name="Rovnice" r:id="rId3" imgW="342720" imgH="393480" progId="Equation.3">
              <p:embed/>
            </p:oleObj>
          </a:graphicData>
        </a:graphic>
      </p:graphicFrame>
      <p:graphicFrame>
        <p:nvGraphicFramePr>
          <p:cNvPr id="64527" name="Object 4"/>
          <p:cNvGraphicFramePr>
            <a:graphicFrameLocks noChangeAspect="1"/>
          </p:cNvGraphicFramePr>
          <p:nvPr/>
        </p:nvGraphicFramePr>
        <p:xfrm>
          <a:off x="885825" y="2736850"/>
          <a:ext cx="1111250" cy="1082675"/>
        </p:xfrm>
        <a:graphic>
          <a:graphicData uri="http://schemas.openxmlformats.org/presentationml/2006/ole">
            <p:oleObj spid="_x0000_s64527" name="Rovnice" r:id="rId4" imgW="431640" imgH="419040" progId="Equation.3">
              <p:embed/>
            </p:oleObj>
          </a:graphicData>
        </a:graphic>
      </p:graphicFrame>
      <p:graphicFrame>
        <p:nvGraphicFramePr>
          <p:cNvPr id="64529" name="Object 4"/>
          <p:cNvGraphicFramePr>
            <a:graphicFrameLocks noChangeAspect="1"/>
          </p:cNvGraphicFramePr>
          <p:nvPr/>
        </p:nvGraphicFramePr>
        <p:xfrm>
          <a:off x="2428881" y="2897188"/>
          <a:ext cx="3071813" cy="523875"/>
        </p:xfrm>
        <a:graphic>
          <a:graphicData uri="http://schemas.openxmlformats.org/presentationml/2006/ole">
            <p:oleObj spid="_x0000_s64529" name="Rovnice" r:id="rId5" imgW="1193760" imgH="203040" progId="Equation.3">
              <p:embed/>
            </p:oleObj>
          </a:graphicData>
        </a:graphic>
      </p:graphicFrame>
      <p:grpSp>
        <p:nvGrpSpPr>
          <p:cNvPr id="19" name="Skupina 18"/>
          <p:cNvGrpSpPr/>
          <p:nvPr/>
        </p:nvGrpSpPr>
        <p:grpSpPr>
          <a:xfrm>
            <a:off x="2451103" y="1785926"/>
            <a:ext cx="2549525" cy="525462"/>
            <a:chOff x="2451103" y="1785926"/>
            <a:chExt cx="2549525" cy="525462"/>
          </a:xfrm>
        </p:grpSpPr>
        <p:graphicFrame>
          <p:nvGraphicFramePr>
            <p:cNvPr id="64528" name="Object 4"/>
            <p:cNvGraphicFramePr>
              <a:graphicFrameLocks noChangeAspect="1"/>
            </p:cNvGraphicFramePr>
            <p:nvPr/>
          </p:nvGraphicFramePr>
          <p:xfrm>
            <a:off x="2451103" y="1785926"/>
            <a:ext cx="2549525" cy="525462"/>
          </p:xfrm>
          <a:graphic>
            <a:graphicData uri="http://schemas.openxmlformats.org/presentationml/2006/ole">
              <p:oleObj spid="_x0000_s64528" name="Rovnice" r:id="rId6" imgW="990360" imgH="203040" progId="Equation.3">
                <p:embed/>
              </p:oleObj>
            </a:graphicData>
          </a:graphic>
        </p:graphicFrame>
        <p:grpSp>
          <p:nvGrpSpPr>
            <p:cNvPr id="43" name="Skupina 42"/>
            <p:cNvGrpSpPr/>
            <p:nvPr/>
          </p:nvGrpSpPr>
          <p:grpSpPr>
            <a:xfrm>
              <a:off x="2500298" y="2214554"/>
              <a:ext cx="714380" cy="45719"/>
              <a:chOff x="3286116" y="4572008"/>
              <a:chExt cx="857256" cy="55034"/>
            </a:xfrm>
          </p:grpSpPr>
          <p:cxnSp>
            <p:nvCxnSpPr>
              <p:cNvPr id="41" name="Přímá spojovací čára 40"/>
              <p:cNvCxnSpPr/>
              <p:nvPr/>
            </p:nvCxnSpPr>
            <p:spPr>
              <a:xfrm>
                <a:off x="3286116" y="4572008"/>
                <a:ext cx="85725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ovací čára 41"/>
              <p:cNvCxnSpPr/>
              <p:nvPr/>
            </p:nvCxnSpPr>
            <p:spPr>
              <a:xfrm>
                <a:off x="3286116" y="4625454"/>
                <a:ext cx="85725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Skupina 19"/>
          <p:cNvGrpSpPr/>
          <p:nvPr/>
        </p:nvGrpSpPr>
        <p:grpSpPr>
          <a:xfrm>
            <a:off x="2786018" y="3753031"/>
            <a:ext cx="2143172" cy="604663"/>
            <a:chOff x="2786018" y="3753031"/>
            <a:chExt cx="2143172" cy="604663"/>
          </a:xfrm>
        </p:grpSpPr>
        <p:sp>
          <p:nvSpPr>
            <p:cNvPr id="39" name="内容占位符 2"/>
            <p:cNvSpPr txBox="1">
              <a:spLocks/>
            </p:cNvSpPr>
            <p:nvPr/>
          </p:nvSpPr>
          <p:spPr>
            <a:xfrm>
              <a:off x="2786018" y="3753031"/>
              <a:ext cx="2143172" cy="604663"/>
            </a:xfrm>
            <a:prstGeom prst="rect">
              <a:avLst/>
            </a:prstGeom>
            <a:ln>
              <a:noFill/>
            </a:ln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1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nemá řešení!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4" name="Skupina 43"/>
            <p:cNvGrpSpPr/>
            <p:nvPr/>
          </p:nvGrpSpPr>
          <p:grpSpPr>
            <a:xfrm>
              <a:off x="2786050" y="4214818"/>
              <a:ext cx="2000264" cy="45719"/>
              <a:chOff x="3286116" y="4572008"/>
              <a:chExt cx="857256" cy="55034"/>
            </a:xfrm>
          </p:grpSpPr>
          <p:cxnSp>
            <p:nvCxnSpPr>
              <p:cNvPr id="45" name="Přímá spojovací čára 44"/>
              <p:cNvCxnSpPr/>
              <p:nvPr/>
            </p:nvCxnSpPr>
            <p:spPr>
              <a:xfrm>
                <a:off x="3286116" y="4572008"/>
                <a:ext cx="857256" cy="1588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Přímá spojovací čára 45"/>
              <p:cNvCxnSpPr/>
              <p:nvPr/>
            </p:nvCxnSpPr>
            <p:spPr>
              <a:xfrm>
                <a:off x="3286116" y="4625454"/>
                <a:ext cx="857256" cy="1588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8" name="Přímá spojovací šipka 47"/>
          <p:cNvCxnSpPr>
            <a:stCxn id="39" idx="0"/>
          </p:cNvCxnSpPr>
          <p:nvPr/>
        </p:nvCxnSpPr>
        <p:spPr>
          <a:xfrm rot="16200000" flipV="1">
            <a:off x="3159812" y="3055239"/>
            <a:ext cx="466907" cy="92867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flipV="1">
            <a:off x="3857604" y="3286124"/>
            <a:ext cx="1000148" cy="46690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1704" y="71414"/>
            <a:ext cx="4500593" cy="796908"/>
          </a:xfrm>
        </p:spPr>
        <p:txBody>
          <a:bodyPr>
            <a:normAutofit fontScale="90000"/>
          </a:bodyPr>
          <a:lstStyle/>
          <a:p>
            <a:r>
              <a:rPr lang="cs-CZ" altLang="zh-CN" sz="5400" smtClean="0"/>
              <a:t>Vyřeš rovnici:</a:t>
            </a:r>
            <a:endParaRPr lang="zh-CN" altLang="en-US" sz="54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7281" name="Object 4"/>
          <p:cNvGraphicFramePr>
            <a:graphicFrameLocks noChangeAspect="1"/>
          </p:cNvGraphicFramePr>
          <p:nvPr/>
        </p:nvGraphicFramePr>
        <p:xfrm>
          <a:off x="2678123" y="1357298"/>
          <a:ext cx="3465513" cy="1017587"/>
        </p:xfrm>
        <a:graphic>
          <a:graphicData uri="http://schemas.openxmlformats.org/presentationml/2006/ole">
            <p:oleObj spid="_x0000_s97281" name="Rovnice" r:id="rId3" imgW="1346040" imgH="39348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2928926" y="2714620"/>
            <a:ext cx="300039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dva způsoby</a:t>
            </a:r>
            <a:r>
              <a:rPr kumimoji="0" lang="cs-CZ" altLang="zh-CN" sz="280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řešení</a:t>
            </a:r>
            <a:endParaRPr kumimoji="0" lang="cs-CZ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714348" y="3319282"/>
            <a:ext cx="3714777" cy="1714513"/>
            <a:chOff x="714348" y="3319282"/>
            <a:chExt cx="3714777" cy="1714513"/>
          </a:xfrm>
        </p:grpSpPr>
        <p:cxnSp>
          <p:nvCxnSpPr>
            <p:cNvPr id="12" name="Přímá spojovací šipka 11"/>
            <p:cNvCxnSpPr>
              <a:stCxn id="11" idx="2"/>
              <a:endCxn id="20" idx="0"/>
            </p:cNvCxnSpPr>
            <p:nvPr/>
          </p:nvCxnSpPr>
          <p:spPr>
            <a:xfrm rot="5400000">
              <a:off x="2874068" y="2874075"/>
              <a:ext cx="1109849" cy="2000264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内容占位符 2"/>
            <p:cNvSpPr txBox="1">
              <a:spLocks/>
            </p:cNvSpPr>
            <p:nvPr/>
          </p:nvSpPr>
          <p:spPr>
            <a:xfrm>
              <a:off x="714348" y="4429132"/>
              <a:ext cx="3429024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I. Anulování rovnice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429125" y="3319282"/>
            <a:ext cx="3643337" cy="1714513"/>
            <a:chOff x="4429125" y="3319282"/>
            <a:chExt cx="3643337" cy="1714513"/>
          </a:xfrm>
        </p:grpSpPr>
        <p:cxnSp>
          <p:nvCxnSpPr>
            <p:cNvPr id="13" name="Přímá spojovací šipka 12"/>
            <p:cNvCxnSpPr>
              <a:stCxn id="11" idx="2"/>
              <a:endCxn id="21" idx="0"/>
            </p:cNvCxnSpPr>
            <p:nvPr/>
          </p:nvCxnSpPr>
          <p:spPr>
            <a:xfrm rot="16200000" flipH="1">
              <a:off x="4838613" y="2909794"/>
              <a:ext cx="1109849" cy="1928826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内容占位符 2"/>
            <p:cNvSpPr txBox="1">
              <a:spLocks/>
            </p:cNvSpPr>
            <p:nvPr/>
          </p:nvSpPr>
          <p:spPr>
            <a:xfrm>
              <a:off x="4643438" y="4429132"/>
              <a:ext cx="3429024" cy="60466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II. Odstranění zlomků</a:t>
              </a:r>
              <a:endParaRPr kumimoji="0" lang="cs-CZ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673" name="Object 9"/>
          <p:cNvGraphicFramePr>
            <a:graphicFrameLocks noChangeAspect="1"/>
          </p:cNvGraphicFramePr>
          <p:nvPr/>
        </p:nvGraphicFramePr>
        <p:xfrm>
          <a:off x="3416165" y="4478692"/>
          <a:ext cx="2067066" cy="806746"/>
        </p:xfrm>
        <a:graphic>
          <a:graphicData uri="http://schemas.openxmlformats.org/presentationml/2006/ole">
            <p:oleObj spid="_x0000_s113673" name="Rovnice" r:id="rId3" imgW="1079280" imgH="419040" progId="Equation.3">
              <p:embed/>
            </p:oleObj>
          </a:graphicData>
        </a:graphic>
      </p:graphicFrame>
      <p:graphicFrame>
        <p:nvGraphicFramePr>
          <p:cNvPr id="113670" name="Object 6"/>
          <p:cNvGraphicFramePr>
            <a:graphicFrameLocks noChangeAspect="1"/>
          </p:cNvGraphicFramePr>
          <p:nvPr/>
        </p:nvGraphicFramePr>
        <p:xfrm>
          <a:off x="1470916" y="1844824"/>
          <a:ext cx="3893172" cy="806747"/>
        </p:xfrm>
        <a:graphic>
          <a:graphicData uri="http://schemas.openxmlformats.org/presentationml/2006/ole">
            <p:oleObj spid="_x0000_s113670" name="Rovnice" r:id="rId4" imgW="2031840" imgH="419040" progId="Equation.3">
              <p:embed/>
            </p:oleObj>
          </a:graphicData>
        </a:graphic>
      </p:graphicFrame>
      <p:graphicFrame>
        <p:nvGraphicFramePr>
          <p:cNvPr id="113668" name="Object 4"/>
          <p:cNvGraphicFramePr>
            <a:graphicFrameLocks noChangeAspect="1"/>
          </p:cNvGraphicFramePr>
          <p:nvPr/>
        </p:nvGraphicFramePr>
        <p:xfrm>
          <a:off x="2429143" y="1052737"/>
          <a:ext cx="2968307" cy="757136"/>
        </p:xfrm>
        <a:graphic>
          <a:graphicData uri="http://schemas.openxmlformats.org/presentationml/2006/ole">
            <p:oleObj spid="_x0000_s113668" name="Rovnice" r:id="rId5" imgW="1549080" imgH="393480" progId="Equation.3">
              <p:embed/>
            </p:oleObj>
          </a:graphicData>
        </a:graphic>
      </p:graphicFrame>
      <p:graphicFrame>
        <p:nvGraphicFramePr>
          <p:cNvPr id="97281" name="Object 4"/>
          <p:cNvGraphicFramePr>
            <a:graphicFrameLocks noChangeAspect="1"/>
          </p:cNvGraphicFramePr>
          <p:nvPr/>
        </p:nvGraphicFramePr>
        <p:xfrm>
          <a:off x="3168247" y="214291"/>
          <a:ext cx="2897868" cy="850908"/>
        </p:xfrm>
        <a:graphic>
          <a:graphicData uri="http://schemas.openxmlformats.org/presentationml/2006/ole">
            <p:oleObj spid="_x0000_s113666" name="Rovnice" r:id="rId6" imgW="1346040" imgH="39348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35496" y="44624"/>
            <a:ext cx="342902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Anulování rovnice: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500166" y="1196752"/>
            <a:ext cx="764386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Všechny členy rovnice převedeme na jednu stranu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5072350" y="214290"/>
            <a:ext cx="1015522" cy="91045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8" name="Skupina 17"/>
          <p:cNvGrpSpPr/>
          <p:nvPr/>
        </p:nvGrpSpPr>
        <p:grpSpPr>
          <a:xfrm>
            <a:off x="7383088" y="196423"/>
            <a:ext cx="1294272" cy="762871"/>
            <a:chOff x="6572264" y="642938"/>
            <a:chExt cx="1547799" cy="1017587"/>
          </a:xfrm>
        </p:grpSpPr>
        <p:graphicFrame>
          <p:nvGraphicFramePr>
            <p:cNvPr id="113667" name="Object 4"/>
            <p:cNvGraphicFramePr>
              <a:graphicFrameLocks noChangeAspect="1"/>
            </p:cNvGraphicFramePr>
            <p:nvPr/>
          </p:nvGraphicFramePr>
          <p:xfrm>
            <a:off x="6811963" y="642938"/>
            <a:ext cx="1308100" cy="1017587"/>
          </p:xfrm>
          <a:graphic>
            <a:graphicData uri="http://schemas.openxmlformats.org/presentationml/2006/ole">
              <p:oleObj spid="_x0000_s113667" name="Rovnice" r:id="rId7" imgW="507960" imgH="393480" progId="Equation.3">
                <p:embed/>
              </p:oleObj>
            </a:graphicData>
          </a:graphic>
        </p:graphicFrame>
        <p:cxnSp>
          <p:nvCxnSpPr>
            <p:cNvPr id="17" name="Přímá spojovací čára 16"/>
            <p:cNvCxnSpPr/>
            <p:nvPr/>
          </p:nvCxnSpPr>
          <p:spPr>
            <a:xfrm rot="5400000" flipH="1" flipV="1">
              <a:off x="6286512" y="1000108"/>
              <a:ext cx="857256" cy="28575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Elipsa 21"/>
          <p:cNvSpPr/>
          <p:nvPr/>
        </p:nvSpPr>
        <p:spPr>
          <a:xfrm>
            <a:off x="7562298" y="142852"/>
            <a:ext cx="1254468" cy="91045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8" name="Skupina 27"/>
          <p:cNvGrpSpPr/>
          <p:nvPr/>
        </p:nvGrpSpPr>
        <p:grpSpPr>
          <a:xfrm>
            <a:off x="1979712" y="1556792"/>
            <a:ext cx="6786610" cy="1248172"/>
            <a:chOff x="1142976" y="2571177"/>
            <a:chExt cx="6929486" cy="1248172"/>
          </a:xfrm>
        </p:grpSpPr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1142976" y="3286124"/>
              <a:ext cx="6929486" cy="53322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Anulovaný tvar rovnice, na jedné straně je 0!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5" name="Přímá spojovací šipka 24"/>
            <p:cNvCxnSpPr>
              <a:stCxn id="24" idx="0"/>
            </p:cNvCxnSpPr>
            <p:nvPr/>
          </p:nvCxnSpPr>
          <p:spPr>
            <a:xfrm flipH="1" flipV="1">
              <a:off x="4525078" y="2571177"/>
              <a:ext cx="82641" cy="714947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内容占位符 2"/>
          <p:cNvSpPr txBox="1">
            <a:spLocks/>
          </p:cNvSpPr>
          <p:nvPr/>
        </p:nvSpPr>
        <p:spPr>
          <a:xfrm>
            <a:off x="714348" y="2708920"/>
            <a:ext cx="7643866" cy="11430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Výraz upravíme tak, aby vznikl jeden zlomek: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společný jmenovatel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2217396" y="1484784"/>
            <a:ext cx="3074684" cy="36004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3671" name="Object 7"/>
          <p:cNvGraphicFramePr>
            <a:graphicFrameLocks noChangeAspect="1"/>
          </p:cNvGraphicFramePr>
          <p:nvPr/>
        </p:nvGraphicFramePr>
        <p:xfrm>
          <a:off x="2192029" y="2822508"/>
          <a:ext cx="3163202" cy="806746"/>
        </p:xfrm>
        <a:graphic>
          <a:graphicData uri="http://schemas.openxmlformats.org/presentationml/2006/ole">
            <p:oleObj spid="_x0000_s113671" name="Rovnice" r:id="rId8" imgW="1650960" imgH="419040" progId="Equation.3">
              <p:embed/>
            </p:oleObj>
          </a:graphicData>
        </a:graphic>
      </p:graphicFrame>
      <p:graphicFrame>
        <p:nvGraphicFramePr>
          <p:cNvPr id="113672" name="Object 8"/>
          <p:cNvGraphicFramePr>
            <a:graphicFrameLocks noChangeAspect="1"/>
          </p:cNvGraphicFramePr>
          <p:nvPr/>
        </p:nvGraphicFramePr>
        <p:xfrm>
          <a:off x="2696085" y="3686602"/>
          <a:ext cx="2700179" cy="806747"/>
        </p:xfrm>
        <a:graphic>
          <a:graphicData uri="http://schemas.openxmlformats.org/presentationml/2006/ole">
            <p:oleObj spid="_x0000_s113672" name="Rovnice" r:id="rId9" imgW="1409400" imgH="419040" progId="Equation.3">
              <p:embed/>
            </p:oleObj>
          </a:graphicData>
        </a:graphic>
      </p:graphicFrame>
      <p:graphicFrame>
        <p:nvGraphicFramePr>
          <p:cNvPr id="113674" name="Object 10"/>
          <p:cNvGraphicFramePr>
            <a:graphicFrameLocks noChangeAspect="1"/>
          </p:cNvGraphicFramePr>
          <p:nvPr/>
        </p:nvGraphicFramePr>
        <p:xfrm>
          <a:off x="4264684" y="5451252"/>
          <a:ext cx="1312887" cy="319274"/>
        </p:xfrm>
        <a:graphic>
          <a:graphicData uri="http://schemas.openxmlformats.org/presentationml/2006/ole">
            <p:oleObj spid="_x0000_s113674" name="Rovnice" r:id="rId10" imgW="685800" imgH="164880" progId="Equation.3">
              <p:embed/>
            </p:oleObj>
          </a:graphicData>
        </a:graphic>
      </p:graphicFrame>
      <p:grpSp>
        <p:nvGrpSpPr>
          <p:cNvPr id="36" name="Skupina 35"/>
          <p:cNvGrpSpPr/>
          <p:nvPr/>
        </p:nvGrpSpPr>
        <p:grpSpPr>
          <a:xfrm>
            <a:off x="179512" y="4437112"/>
            <a:ext cx="4608512" cy="1072710"/>
            <a:chOff x="179512" y="4437112"/>
            <a:chExt cx="4608512" cy="1072710"/>
          </a:xfrm>
        </p:grpSpPr>
        <p:sp>
          <p:nvSpPr>
            <p:cNvPr id="31" name="内容占位符 2"/>
            <p:cNvSpPr txBox="1">
              <a:spLocks/>
            </p:cNvSpPr>
            <p:nvPr/>
          </p:nvSpPr>
          <p:spPr>
            <a:xfrm>
              <a:off x="179512" y="4581128"/>
              <a:ext cx="2952328" cy="92869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R="0" lvl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cs-CZ" altLang="zh-CN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Zlomek = 0,</a:t>
              </a:r>
              <a:r>
                <a:rPr lang="cs-CZ" altLang="zh-CN" sz="2800" b="1" baseline="0" dirty="0" smtClean="0">
                  <a:solidFill>
                    <a:srgbClr val="002060"/>
                  </a:solidFill>
                </a:rPr>
                <a:t/>
              </a:r>
              <a:br>
                <a:rPr lang="cs-CZ" altLang="zh-CN" sz="2800" b="1" baseline="0" dirty="0" smtClean="0">
                  <a:solidFill>
                    <a:srgbClr val="002060"/>
                  </a:solidFill>
                </a:rPr>
              </a:br>
              <a:r>
                <a:rPr kumimoji="0" lang="cs-CZ" altLang="zh-CN" sz="2800" b="1" i="0" u="none" strike="noStrike" kern="1200" cap="none" spc="0" normalizeH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pokud čitatel = 0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Elipsa 31"/>
            <p:cNvSpPr/>
            <p:nvPr/>
          </p:nvSpPr>
          <p:spPr>
            <a:xfrm>
              <a:off x="3707904" y="4437112"/>
              <a:ext cx="1080120" cy="432048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3" name="Přímá spojovací šipka 32"/>
            <p:cNvCxnSpPr>
              <a:endCxn id="32" idx="2"/>
            </p:cNvCxnSpPr>
            <p:nvPr/>
          </p:nvCxnSpPr>
          <p:spPr>
            <a:xfrm flipV="1">
              <a:off x="2483768" y="4653136"/>
              <a:ext cx="1224136" cy="36004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13675" name="Object 11"/>
          <p:cNvGraphicFramePr>
            <a:graphicFrameLocks noChangeAspect="1"/>
          </p:cNvGraphicFramePr>
          <p:nvPr/>
        </p:nvGraphicFramePr>
        <p:xfrm>
          <a:off x="4932040" y="5845021"/>
          <a:ext cx="631388" cy="392291"/>
        </p:xfrm>
        <a:graphic>
          <a:graphicData uri="http://schemas.openxmlformats.org/presentationml/2006/ole">
            <p:oleObj spid="_x0000_s113675" name="Rovnice" r:id="rId11" imgW="330120" imgH="203040" progId="Equation.3">
              <p:embed/>
            </p:oleObj>
          </a:graphicData>
        </a:graphic>
      </p:graphicFrame>
      <p:sp>
        <p:nvSpPr>
          <p:cNvPr id="37" name="Obdélník 36"/>
          <p:cNvSpPr/>
          <p:nvPr/>
        </p:nvSpPr>
        <p:spPr>
          <a:xfrm>
            <a:off x="5868144" y="1700808"/>
            <a:ext cx="32758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002060"/>
                </a:solidFill>
              </a:rPr>
              <a:t>Určíme podmínky:</a:t>
            </a:r>
          </a:p>
          <a:p>
            <a:r>
              <a:rPr lang="cs-CZ" sz="2600" b="1" dirty="0" smtClean="0">
                <a:solidFill>
                  <a:srgbClr val="002060"/>
                </a:solidFill>
              </a:rPr>
              <a:t>- ze spol. jmenovatele</a:t>
            </a:r>
            <a:endParaRPr lang="cs-CZ" sz="2600" b="1" dirty="0">
              <a:solidFill>
                <a:srgbClr val="00206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652120" y="2504509"/>
            <a:ext cx="9361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Pod.:</a:t>
            </a:r>
            <a:endParaRPr lang="cs-CZ" sz="2600" dirty="0"/>
          </a:p>
        </p:txBody>
      </p:sp>
      <p:sp>
        <p:nvSpPr>
          <p:cNvPr id="39" name="Elipsa 38"/>
          <p:cNvSpPr/>
          <p:nvPr/>
        </p:nvSpPr>
        <p:spPr>
          <a:xfrm>
            <a:off x="2627784" y="3212976"/>
            <a:ext cx="1872208" cy="43204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3676" name="Object 12"/>
          <p:cNvGraphicFramePr>
            <a:graphicFrameLocks noChangeAspect="1"/>
          </p:cNvGraphicFramePr>
          <p:nvPr/>
        </p:nvGraphicFramePr>
        <p:xfrm>
          <a:off x="6444208" y="2605088"/>
          <a:ext cx="1008112" cy="315742"/>
        </p:xfrm>
        <a:graphic>
          <a:graphicData uri="http://schemas.openxmlformats.org/presentationml/2006/ole">
            <p:oleObj spid="_x0000_s113676" name="Rovnice" r:id="rId12" imgW="533160" imgH="164880" progId="Equation.3">
              <p:embed/>
            </p:oleObj>
          </a:graphicData>
        </a:graphic>
      </p:graphicFrame>
      <p:graphicFrame>
        <p:nvGraphicFramePr>
          <p:cNvPr id="113677" name="Object 13"/>
          <p:cNvGraphicFramePr>
            <a:graphicFrameLocks noChangeAspect="1"/>
          </p:cNvGraphicFramePr>
          <p:nvPr/>
        </p:nvGraphicFramePr>
        <p:xfrm>
          <a:off x="7740402" y="2609032"/>
          <a:ext cx="1008062" cy="315912"/>
        </p:xfrm>
        <a:graphic>
          <a:graphicData uri="http://schemas.openxmlformats.org/presentationml/2006/ole">
            <p:oleObj spid="_x0000_s113677" name="Rovnice" r:id="rId13" imgW="533160" imgH="164880" progId="Equation.3">
              <p:embed/>
            </p:oleObj>
          </a:graphicData>
        </a:graphic>
      </p:graphicFrame>
      <p:graphicFrame>
        <p:nvGraphicFramePr>
          <p:cNvPr id="113678" name="Object 14"/>
          <p:cNvGraphicFramePr>
            <a:graphicFrameLocks noChangeAspect="1"/>
          </p:cNvGraphicFramePr>
          <p:nvPr/>
        </p:nvGraphicFramePr>
        <p:xfrm>
          <a:off x="6828432" y="2933700"/>
          <a:ext cx="623888" cy="387350"/>
        </p:xfrm>
        <a:graphic>
          <a:graphicData uri="http://schemas.openxmlformats.org/presentationml/2006/ole">
            <p:oleObj spid="_x0000_s113678" name="Rovnice" r:id="rId14" imgW="330120" imgH="203040" progId="Equation.3">
              <p:embed/>
            </p:oleObj>
          </a:graphicData>
        </a:graphic>
      </p:graphicFrame>
      <p:graphicFrame>
        <p:nvGraphicFramePr>
          <p:cNvPr id="113679" name="Object 15"/>
          <p:cNvGraphicFramePr>
            <a:graphicFrameLocks noChangeAspect="1"/>
          </p:cNvGraphicFramePr>
          <p:nvPr/>
        </p:nvGraphicFramePr>
        <p:xfrm>
          <a:off x="8100392" y="2897634"/>
          <a:ext cx="792162" cy="387350"/>
        </p:xfrm>
        <a:graphic>
          <a:graphicData uri="http://schemas.openxmlformats.org/presentationml/2006/ole">
            <p:oleObj spid="_x0000_s113679" name="Rovnice" r:id="rId15" imgW="419040" imgH="203040" progId="Equation.3">
              <p:embed/>
            </p:oleObj>
          </a:graphicData>
        </a:graphic>
      </p:graphicFrame>
      <p:sp>
        <p:nvSpPr>
          <p:cNvPr id="40" name="Obdélník 39"/>
          <p:cNvSpPr/>
          <p:nvPr/>
        </p:nvSpPr>
        <p:spPr>
          <a:xfrm>
            <a:off x="755576" y="6248925"/>
            <a:ext cx="792088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002060"/>
                </a:solidFill>
              </a:rPr>
              <a:t>Zkontrolujeme, zda náš výsledek vyhovuje podmínkám</a:t>
            </a:r>
            <a:endParaRPr lang="cs-CZ" sz="2600" b="1" dirty="0">
              <a:solidFill>
                <a:srgbClr val="002060"/>
              </a:solidFill>
            </a:endParaRPr>
          </a:p>
        </p:txBody>
      </p:sp>
      <p:grpSp>
        <p:nvGrpSpPr>
          <p:cNvPr id="48" name="Skupina 47"/>
          <p:cNvGrpSpPr/>
          <p:nvPr/>
        </p:nvGrpSpPr>
        <p:grpSpPr>
          <a:xfrm>
            <a:off x="4788024" y="2852936"/>
            <a:ext cx="4176464" cy="3528392"/>
            <a:chOff x="4788024" y="2852936"/>
            <a:chExt cx="4176464" cy="3528392"/>
          </a:xfrm>
        </p:grpSpPr>
        <p:cxnSp>
          <p:nvCxnSpPr>
            <p:cNvPr id="41" name="Přímá spojovací šipka 40"/>
            <p:cNvCxnSpPr/>
            <p:nvPr/>
          </p:nvCxnSpPr>
          <p:spPr>
            <a:xfrm flipV="1">
              <a:off x="4788024" y="6165305"/>
              <a:ext cx="288032" cy="216023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ovací šipka 42"/>
            <p:cNvCxnSpPr>
              <a:endCxn id="46" idx="4"/>
            </p:cNvCxnSpPr>
            <p:nvPr/>
          </p:nvCxnSpPr>
          <p:spPr>
            <a:xfrm flipV="1">
              <a:off x="7380312" y="3356992"/>
              <a:ext cx="460626" cy="2880320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Elipsa 45"/>
            <p:cNvSpPr/>
            <p:nvPr/>
          </p:nvSpPr>
          <p:spPr>
            <a:xfrm>
              <a:off x="6717388" y="2852936"/>
              <a:ext cx="2247100" cy="504056"/>
            </a:xfrm>
            <a:prstGeom prst="ellipse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4" name="TextovéPole 53"/>
          <p:cNvSpPr txBox="1"/>
          <p:nvPr/>
        </p:nvSpPr>
        <p:spPr>
          <a:xfrm>
            <a:off x="6084168" y="544522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Ano</a:t>
            </a:r>
          </a:p>
        </p:txBody>
      </p:sp>
      <p:sp>
        <p:nvSpPr>
          <p:cNvPr id="55" name="Obdélník 54"/>
          <p:cNvSpPr/>
          <p:nvPr/>
        </p:nvSpPr>
        <p:spPr>
          <a:xfrm>
            <a:off x="5580112" y="3861048"/>
            <a:ext cx="356388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>
                <a:solidFill>
                  <a:srgbClr val="002060"/>
                </a:solidFill>
              </a:rPr>
              <a:t>Určíme množinu kořenů:</a:t>
            </a:r>
            <a:endParaRPr lang="cs-CZ" sz="2600" dirty="0"/>
          </a:p>
        </p:txBody>
      </p:sp>
      <p:graphicFrame>
        <p:nvGraphicFramePr>
          <p:cNvPr id="113680" name="Object 16"/>
          <p:cNvGraphicFramePr>
            <a:graphicFrameLocks noChangeAspect="1"/>
          </p:cNvGraphicFramePr>
          <p:nvPr/>
        </p:nvGraphicFramePr>
        <p:xfrm>
          <a:off x="6944370" y="4409033"/>
          <a:ext cx="1516062" cy="892175"/>
        </p:xfrm>
        <a:graphic>
          <a:graphicData uri="http://schemas.openxmlformats.org/presentationml/2006/ole">
            <p:oleObj spid="_x0000_s113680" name="Rovnice" r:id="rId16" imgW="431640" imgH="253800" progId="Equation.3">
              <p:embed/>
            </p:oleObj>
          </a:graphicData>
        </a:graphic>
      </p:graphicFrame>
      <p:sp>
        <p:nvSpPr>
          <p:cNvPr id="60" name="Elipsa 59"/>
          <p:cNvSpPr/>
          <p:nvPr/>
        </p:nvSpPr>
        <p:spPr>
          <a:xfrm>
            <a:off x="5004048" y="4653136"/>
            <a:ext cx="504056" cy="36004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7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"/>
                                        <p:tgtEl>
                                          <p:spTgt spid="11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7" dur="5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5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500"/>
                                        <p:tgtEl>
                                          <p:spTgt spid="11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5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500"/>
                                        <p:tgtEl>
                                          <p:spTgt spid="113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113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9" grpId="0" animBg="1"/>
      <p:bldP spid="22" grpId="0" animBg="1"/>
      <p:bldP spid="22" grpId="1" animBg="1"/>
      <p:bldP spid="29" grpId="0" build="p"/>
      <p:bldP spid="29" grpId="1" build="allAtOnce"/>
      <p:bldP spid="30" grpId="0" animBg="1"/>
      <p:bldP spid="30" grpId="1" animBg="1"/>
      <p:bldP spid="37" grpId="0" build="p"/>
      <p:bldP spid="37" grpId="1" build="allAtOnce"/>
      <p:bldP spid="38" grpId="0"/>
      <p:bldP spid="39" grpId="0" animBg="1"/>
      <p:bldP spid="39" grpId="1" animBg="1"/>
      <p:bldP spid="40" grpId="0"/>
      <p:bldP spid="40" grpId="1"/>
      <p:bldP spid="54" grpId="0"/>
      <p:bldP spid="54" grpId="1"/>
      <p:bldP spid="55" grpId="0"/>
      <p:bldP spid="55" grpId="1"/>
      <p:bldP spid="60" grpId="0" animBg="1"/>
      <p:bldP spid="6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7281" name="Object 4"/>
          <p:cNvGraphicFramePr>
            <a:graphicFrameLocks noChangeAspect="1"/>
          </p:cNvGraphicFramePr>
          <p:nvPr/>
        </p:nvGraphicFramePr>
        <p:xfrm>
          <a:off x="3168247" y="214291"/>
          <a:ext cx="2897868" cy="850908"/>
        </p:xfrm>
        <a:graphic>
          <a:graphicData uri="http://schemas.openxmlformats.org/presentationml/2006/ole">
            <p:oleObj spid="_x0000_s128002" name="Rovnice" r:id="rId3" imgW="1346040" imgH="39348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35496" y="44624"/>
            <a:ext cx="3429024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zlomků: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内容占位符 2"/>
          <p:cNvSpPr txBox="1">
            <a:spLocks/>
          </p:cNvSpPr>
          <p:nvPr/>
        </p:nvSpPr>
        <p:spPr>
          <a:xfrm>
            <a:off x="1403648" y="2248273"/>
            <a:ext cx="7128792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Rozložíme výrazy ve jmenovatelích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 součin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8018" name="Object 4"/>
          <p:cNvGraphicFramePr>
            <a:graphicFrameLocks noChangeAspect="1"/>
          </p:cNvGraphicFramePr>
          <p:nvPr/>
        </p:nvGraphicFramePr>
        <p:xfrm>
          <a:off x="3203848" y="1114425"/>
          <a:ext cx="3543300" cy="815975"/>
        </p:xfrm>
        <a:graphic>
          <a:graphicData uri="http://schemas.openxmlformats.org/presentationml/2006/ole">
            <p:oleObj spid="_x0000_s128018" name="Rovnice" r:id="rId4" imgW="1828800" imgH="419040" progId="Equation.3">
              <p:embed/>
            </p:oleObj>
          </a:graphicData>
        </a:graphic>
      </p:graphicFrame>
      <p:sp>
        <p:nvSpPr>
          <p:cNvPr id="50" name="Obdélník 49"/>
          <p:cNvSpPr/>
          <p:nvPr/>
        </p:nvSpPr>
        <p:spPr>
          <a:xfrm>
            <a:off x="1331640" y="3105835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Vynásobíme rovnici společným jmenovatelem</a:t>
            </a:r>
            <a:endParaRPr lang="cs-CZ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128021" name="Object 21"/>
          <p:cNvGraphicFramePr>
            <a:graphicFrameLocks noChangeAspect="1"/>
          </p:cNvGraphicFramePr>
          <p:nvPr/>
        </p:nvGraphicFramePr>
        <p:xfrm>
          <a:off x="7063730" y="1300305"/>
          <a:ext cx="1900758" cy="400503"/>
        </p:xfrm>
        <a:graphic>
          <a:graphicData uri="http://schemas.openxmlformats.org/presentationml/2006/ole">
            <p:oleObj spid="_x0000_s128021" name="Rovnice" r:id="rId5" imgW="965160" imgH="203040" progId="Equation.3">
              <p:embed/>
            </p:oleObj>
          </a:graphicData>
        </a:graphic>
      </p:graphicFrame>
      <p:graphicFrame>
        <p:nvGraphicFramePr>
          <p:cNvPr id="128022" name="Object 4"/>
          <p:cNvGraphicFramePr>
            <a:graphicFrameLocks noChangeAspect="1"/>
          </p:cNvGraphicFramePr>
          <p:nvPr/>
        </p:nvGraphicFramePr>
        <p:xfrm>
          <a:off x="938113" y="1965325"/>
          <a:ext cx="6226175" cy="815975"/>
        </p:xfrm>
        <a:graphic>
          <a:graphicData uri="http://schemas.openxmlformats.org/presentationml/2006/ole">
            <p:oleObj spid="_x0000_s128022" name="Rovnice" r:id="rId6" imgW="3213000" imgH="419040" progId="Equation.3">
              <p:embed/>
            </p:oleObj>
          </a:graphicData>
        </a:graphic>
      </p:graphicFrame>
      <p:graphicFrame>
        <p:nvGraphicFramePr>
          <p:cNvPr id="128023" name="Object 4"/>
          <p:cNvGraphicFramePr>
            <a:graphicFrameLocks noChangeAspect="1"/>
          </p:cNvGraphicFramePr>
          <p:nvPr/>
        </p:nvGraphicFramePr>
        <p:xfrm>
          <a:off x="2987824" y="2889696"/>
          <a:ext cx="2732088" cy="395288"/>
        </p:xfrm>
        <a:graphic>
          <a:graphicData uri="http://schemas.openxmlformats.org/presentationml/2006/ole">
            <p:oleObj spid="_x0000_s128023" name="Rovnice" r:id="rId7" imgW="1409400" imgH="203040" progId="Equation.3">
              <p:embed/>
            </p:oleObj>
          </a:graphicData>
        </a:graphic>
      </p:graphicFrame>
      <p:cxnSp>
        <p:nvCxnSpPr>
          <p:cNvPr id="57" name="Přímá spojovací čára 56"/>
          <p:cNvCxnSpPr/>
          <p:nvPr/>
        </p:nvCxnSpPr>
        <p:spPr>
          <a:xfrm flipV="1">
            <a:off x="1115616" y="1988840"/>
            <a:ext cx="1008112" cy="28803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 flipV="1">
            <a:off x="1403648" y="2420888"/>
            <a:ext cx="1008112" cy="28803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 flipV="1">
            <a:off x="4211960" y="1988840"/>
            <a:ext cx="79208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V="1">
            <a:off x="3635896" y="2420888"/>
            <a:ext cx="79208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5652120" y="1988840"/>
            <a:ext cx="151216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V="1">
            <a:off x="5436096" y="2420888"/>
            <a:ext cx="1512168" cy="36004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8024" name="Object 24"/>
          <p:cNvGraphicFramePr>
            <a:graphicFrameLocks noChangeAspect="1"/>
          </p:cNvGraphicFramePr>
          <p:nvPr/>
        </p:nvGraphicFramePr>
        <p:xfrm>
          <a:off x="3347864" y="3575050"/>
          <a:ext cx="2289175" cy="320675"/>
        </p:xfrm>
        <a:graphic>
          <a:graphicData uri="http://schemas.openxmlformats.org/presentationml/2006/ole">
            <p:oleObj spid="_x0000_s128024" name="Rovnice" r:id="rId8" imgW="1180800" imgH="164880" progId="Equation.3">
              <p:embed/>
            </p:oleObj>
          </a:graphicData>
        </a:graphic>
      </p:graphicFrame>
      <p:graphicFrame>
        <p:nvGraphicFramePr>
          <p:cNvPr id="128025" name="Object 25"/>
          <p:cNvGraphicFramePr>
            <a:graphicFrameLocks noChangeAspect="1"/>
          </p:cNvGraphicFramePr>
          <p:nvPr/>
        </p:nvGraphicFramePr>
        <p:xfrm>
          <a:off x="4323383" y="4116388"/>
          <a:ext cx="1328737" cy="320675"/>
        </p:xfrm>
        <a:graphic>
          <a:graphicData uri="http://schemas.openxmlformats.org/presentationml/2006/ole">
            <p:oleObj spid="_x0000_s128025" name="Rovnice" r:id="rId9" imgW="685800" imgH="164880" progId="Equation.3">
              <p:embed/>
            </p:oleObj>
          </a:graphicData>
        </a:graphic>
      </p:graphicFrame>
      <p:graphicFrame>
        <p:nvGraphicFramePr>
          <p:cNvPr id="128026" name="Object 26"/>
          <p:cNvGraphicFramePr>
            <a:graphicFrameLocks noChangeAspect="1"/>
          </p:cNvGraphicFramePr>
          <p:nvPr/>
        </p:nvGraphicFramePr>
        <p:xfrm>
          <a:off x="4716016" y="4581128"/>
          <a:ext cx="935037" cy="320675"/>
        </p:xfrm>
        <a:graphic>
          <a:graphicData uri="http://schemas.openxmlformats.org/presentationml/2006/ole">
            <p:oleObj spid="_x0000_s128026" name="Rovnice" r:id="rId10" imgW="482400" imgH="164880" progId="Equation.3">
              <p:embed/>
            </p:oleObj>
          </a:graphicData>
        </a:graphic>
      </p:graphicFrame>
      <p:graphicFrame>
        <p:nvGraphicFramePr>
          <p:cNvPr id="128027" name="Object 27"/>
          <p:cNvGraphicFramePr>
            <a:graphicFrameLocks noChangeAspect="1"/>
          </p:cNvGraphicFramePr>
          <p:nvPr/>
        </p:nvGraphicFramePr>
        <p:xfrm>
          <a:off x="4864100" y="5014913"/>
          <a:ext cx="639763" cy="396875"/>
        </p:xfrm>
        <a:graphic>
          <a:graphicData uri="http://schemas.openxmlformats.org/presentationml/2006/ole">
            <p:oleObj spid="_x0000_s128027" name="Rovnice" r:id="rId11" imgW="330120" imgH="203040" progId="Equation.3">
              <p:embed/>
            </p:oleObj>
          </a:graphicData>
        </a:graphic>
      </p:graphicFrame>
      <p:sp>
        <p:nvSpPr>
          <p:cNvPr id="71" name="Obdélník 70"/>
          <p:cNvSpPr/>
          <p:nvPr/>
        </p:nvSpPr>
        <p:spPr>
          <a:xfrm>
            <a:off x="3203848" y="3140968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Zkrátíme ve zlomcích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827534" y="5628733"/>
            <a:ext cx="9361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Pod.:</a:t>
            </a:r>
            <a:endParaRPr lang="cs-CZ" sz="2600" dirty="0"/>
          </a:p>
        </p:txBody>
      </p:sp>
      <p:graphicFrame>
        <p:nvGraphicFramePr>
          <p:cNvPr id="74" name="Object 12"/>
          <p:cNvGraphicFramePr>
            <a:graphicFrameLocks noChangeAspect="1"/>
          </p:cNvGraphicFramePr>
          <p:nvPr/>
        </p:nvGraphicFramePr>
        <p:xfrm>
          <a:off x="1619622" y="5729312"/>
          <a:ext cx="1008112" cy="315742"/>
        </p:xfrm>
        <a:graphic>
          <a:graphicData uri="http://schemas.openxmlformats.org/presentationml/2006/ole">
            <p:oleObj spid="_x0000_s128028" name="Rovnice" r:id="rId12" imgW="533160" imgH="164880" progId="Equation.3">
              <p:embed/>
            </p:oleObj>
          </a:graphicData>
        </a:graphic>
      </p:graphicFrame>
      <p:graphicFrame>
        <p:nvGraphicFramePr>
          <p:cNvPr id="75" name="Object 13"/>
          <p:cNvGraphicFramePr>
            <a:graphicFrameLocks noChangeAspect="1"/>
          </p:cNvGraphicFramePr>
          <p:nvPr/>
        </p:nvGraphicFramePr>
        <p:xfrm>
          <a:off x="2915816" y="5733256"/>
          <a:ext cx="1008062" cy="315912"/>
        </p:xfrm>
        <a:graphic>
          <a:graphicData uri="http://schemas.openxmlformats.org/presentationml/2006/ole">
            <p:oleObj spid="_x0000_s128029" name="Rovnice" r:id="rId13" imgW="533160" imgH="164880" progId="Equation.3">
              <p:embed/>
            </p:oleObj>
          </a:graphicData>
        </a:graphic>
      </p:graphicFrame>
      <p:sp>
        <p:nvSpPr>
          <p:cNvPr id="76" name="Elipsa 75"/>
          <p:cNvSpPr/>
          <p:nvPr/>
        </p:nvSpPr>
        <p:spPr>
          <a:xfrm>
            <a:off x="7020272" y="1268760"/>
            <a:ext cx="2123728" cy="43204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28030" name="Object 30"/>
          <p:cNvGraphicFramePr>
            <a:graphicFrameLocks noChangeAspect="1"/>
          </p:cNvGraphicFramePr>
          <p:nvPr/>
        </p:nvGraphicFramePr>
        <p:xfrm>
          <a:off x="3299446" y="6021288"/>
          <a:ext cx="624482" cy="387719"/>
        </p:xfrm>
        <a:graphic>
          <a:graphicData uri="http://schemas.openxmlformats.org/presentationml/2006/ole">
            <p:oleObj spid="_x0000_s128030" name="Rovnice" r:id="rId14" imgW="330120" imgH="203040" progId="Equation.3">
              <p:embed/>
            </p:oleObj>
          </a:graphicData>
        </a:graphic>
      </p:graphicFrame>
      <p:graphicFrame>
        <p:nvGraphicFramePr>
          <p:cNvPr id="128031" name="Object 31"/>
          <p:cNvGraphicFramePr>
            <a:graphicFrameLocks noChangeAspect="1"/>
          </p:cNvGraphicFramePr>
          <p:nvPr/>
        </p:nvGraphicFramePr>
        <p:xfrm>
          <a:off x="1978883" y="6021288"/>
          <a:ext cx="792917" cy="387719"/>
        </p:xfrm>
        <a:graphic>
          <a:graphicData uri="http://schemas.openxmlformats.org/presentationml/2006/ole">
            <p:oleObj spid="_x0000_s128031" name="Rovnice" r:id="rId15" imgW="419040" imgH="203040" progId="Equation.3">
              <p:embed/>
            </p:oleObj>
          </a:graphicData>
        </a:graphic>
      </p:graphicFrame>
      <p:graphicFrame>
        <p:nvGraphicFramePr>
          <p:cNvPr id="128032" name="Object 32"/>
          <p:cNvGraphicFramePr>
            <a:graphicFrameLocks noChangeAspect="1"/>
          </p:cNvGraphicFramePr>
          <p:nvPr/>
        </p:nvGraphicFramePr>
        <p:xfrm>
          <a:off x="6228184" y="5445224"/>
          <a:ext cx="1516063" cy="892175"/>
        </p:xfrm>
        <a:graphic>
          <a:graphicData uri="http://schemas.openxmlformats.org/presentationml/2006/ole">
            <p:oleObj spid="_x0000_s128032" name="Rovnice" r:id="rId16" imgW="431640" imgH="253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8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8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128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28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28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"/>
                                        <p:tgtEl>
                                          <p:spTgt spid="128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128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"/>
                                        <p:tgtEl>
                                          <p:spTgt spid="128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500"/>
                                        <p:tgtEl>
                                          <p:spTgt spid="128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500"/>
                                        <p:tgtEl>
                                          <p:spTgt spid="128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28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2"/>
      <p:bldP spid="50" grpId="0"/>
      <p:bldP spid="50" grpId="1"/>
      <p:bldP spid="71" grpId="0"/>
      <p:bldP spid="71" grpId="1"/>
      <p:bldP spid="73" grpId="0"/>
      <p:bldP spid="76" grpId="0" animBg="1"/>
      <p:bldP spid="7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1:</a:t>
            </a:r>
            <a:endParaRPr lang="zh-CN" altLang="en-US" sz="3600" b="1" dirty="0"/>
          </a:p>
        </p:txBody>
      </p:sp>
      <p:graphicFrame>
        <p:nvGraphicFramePr>
          <p:cNvPr id="96284" name="Object 4"/>
          <p:cNvGraphicFramePr>
            <a:graphicFrameLocks noChangeAspect="1"/>
          </p:cNvGraphicFramePr>
          <p:nvPr/>
        </p:nvGraphicFramePr>
        <p:xfrm>
          <a:off x="3071802" y="214313"/>
          <a:ext cx="2405062" cy="850900"/>
        </p:xfrm>
        <a:graphic>
          <a:graphicData uri="http://schemas.openxmlformats.org/presentationml/2006/ole">
            <p:oleObj spid="_x0000_s96284" name="Rovnice" r:id="rId3" imgW="1117440" imgH="393480" progId="Equation.3">
              <p:embed/>
            </p:oleObj>
          </a:graphicData>
        </a:graphic>
      </p:graphicFrame>
      <p:cxnSp>
        <p:nvCxnSpPr>
          <p:cNvPr id="55" name="Přímá spojovací šipka 54"/>
          <p:cNvCxnSpPr/>
          <p:nvPr/>
        </p:nvCxnSpPr>
        <p:spPr>
          <a:xfrm>
            <a:off x="4429125" y="1000108"/>
            <a:ext cx="2500331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/>
          <p:nvPr/>
        </p:nvCxnSpPr>
        <p:spPr>
          <a:xfrm rot="10800000" flipV="1">
            <a:off x="1785918" y="1000108"/>
            <a:ext cx="2643206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85" name="Object 4"/>
          <p:cNvGraphicFramePr>
            <a:graphicFrameLocks noChangeAspect="1"/>
          </p:cNvGraphicFramePr>
          <p:nvPr/>
        </p:nvGraphicFramePr>
        <p:xfrm>
          <a:off x="928662" y="1643050"/>
          <a:ext cx="1991778" cy="596421"/>
        </p:xfrm>
        <a:graphic>
          <a:graphicData uri="http://schemas.openxmlformats.org/presentationml/2006/ole">
            <p:oleObj spid="_x0000_s96285" name="Rovnice" r:id="rId4" imgW="1320480" imgH="393480" progId="Equation.3">
              <p:embed/>
            </p:oleObj>
          </a:graphicData>
        </a:graphic>
      </p:graphicFrame>
      <p:graphicFrame>
        <p:nvGraphicFramePr>
          <p:cNvPr id="96286" name="Object 4"/>
          <p:cNvGraphicFramePr>
            <a:graphicFrameLocks noChangeAspect="1"/>
          </p:cNvGraphicFramePr>
          <p:nvPr/>
        </p:nvGraphicFramePr>
        <p:xfrm>
          <a:off x="-41304" y="2357430"/>
          <a:ext cx="4145733" cy="641615"/>
        </p:xfrm>
        <a:graphic>
          <a:graphicData uri="http://schemas.openxmlformats.org/presentationml/2006/ole">
            <p:oleObj spid="_x0000_s96286" name="Rovnice" r:id="rId5" imgW="2717640" imgH="419040" progId="Equation.3">
              <p:embed/>
            </p:oleObj>
          </a:graphicData>
        </a:graphic>
      </p:graphicFrame>
      <p:graphicFrame>
        <p:nvGraphicFramePr>
          <p:cNvPr id="96287" name="Object 4"/>
          <p:cNvGraphicFramePr>
            <a:graphicFrameLocks noChangeAspect="1"/>
          </p:cNvGraphicFramePr>
          <p:nvPr/>
        </p:nvGraphicFramePr>
        <p:xfrm>
          <a:off x="538880" y="3000372"/>
          <a:ext cx="3565549" cy="680088"/>
        </p:xfrm>
        <a:graphic>
          <a:graphicData uri="http://schemas.openxmlformats.org/presentationml/2006/ole">
            <p:oleObj spid="_x0000_s96287" name="Rovnice" r:id="rId6" imgW="2336760" imgH="444240" progId="Equation.3">
              <p:embed/>
            </p:oleObj>
          </a:graphicData>
        </a:graphic>
      </p:graphicFrame>
      <p:graphicFrame>
        <p:nvGraphicFramePr>
          <p:cNvPr id="96288" name="Object 4"/>
          <p:cNvGraphicFramePr>
            <a:graphicFrameLocks noChangeAspect="1"/>
          </p:cNvGraphicFramePr>
          <p:nvPr/>
        </p:nvGraphicFramePr>
        <p:xfrm>
          <a:off x="2340655" y="3643314"/>
          <a:ext cx="1763774" cy="640777"/>
        </p:xfrm>
        <a:graphic>
          <a:graphicData uri="http://schemas.openxmlformats.org/presentationml/2006/ole">
            <p:oleObj spid="_x0000_s96288" name="Rovnice" r:id="rId7" imgW="1155600" imgH="419040" progId="Equation.3">
              <p:embed/>
            </p:oleObj>
          </a:graphicData>
        </a:graphic>
      </p:graphicFrame>
      <p:graphicFrame>
        <p:nvGraphicFramePr>
          <p:cNvPr id="96289" name="Object 4"/>
          <p:cNvGraphicFramePr>
            <a:graphicFrameLocks noChangeAspect="1"/>
          </p:cNvGraphicFramePr>
          <p:nvPr/>
        </p:nvGraphicFramePr>
        <p:xfrm>
          <a:off x="2999529" y="4429132"/>
          <a:ext cx="1104900" cy="252413"/>
        </p:xfrm>
        <a:graphic>
          <a:graphicData uri="http://schemas.openxmlformats.org/presentationml/2006/ole">
            <p:oleObj spid="_x0000_s96289" name="Rovnice" r:id="rId8" imgW="723600" imgH="164880" progId="Equation.3">
              <p:embed/>
            </p:oleObj>
          </a:graphicData>
        </a:graphic>
      </p:graphicFrame>
      <p:graphicFrame>
        <p:nvGraphicFramePr>
          <p:cNvPr id="96290" name="Object 4"/>
          <p:cNvGraphicFramePr>
            <a:graphicFrameLocks noChangeAspect="1"/>
          </p:cNvGraphicFramePr>
          <p:nvPr/>
        </p:nvGraphicFramePr>
        <p:xfrm>
          <a:off x="3673472" y="4714884"/>
          <a:ext cx="541338" cy="641350"/>
        </p:xfrm>
        <a:graphic>
          <a:graphicData uri="http://schemas.openxmlformats.org/presentationml/2006/ole">
            <p:oleObj spid="_x0000_s96290" name="Rovnice" r:id="rId9" imgW="355320" imgH="419040" progId="Equation.3">
              <p:embed/>
            </p:oleObj>
          </a:graphicData>
        </a:graphic>
      </p:graphicFrame>
      <p:graphicFrame>
        <p:nvGraphicFramePr>
          <p:cNvPr id="96291" name="Object 4"/>
          <p:cNvGraphicFramePr>
            <a:graphicFrameLocks noChangeAspect="1"/>
          </p:cNvGraphicFramePr>
          <p:nvPr/>
        </p:nvGraphicFramePr>
        <p:xfrm>
          <a:off x="4619625" y="1714489"/>
          <a:ext cx="4238655" cy="349503"/>
        </p:xfrm>
        <a:graphic>
          <a:graphicData uri="http://schemas.openxmlformats.org/presentationml/2006/ole">
            <p:oleObj spid="_x0000_s96291" name="Rovnice" r:id="rId10" imgW="2476440" imgH="203040" progId="Equation.3">
              <p:embed/>
            </p:oleObj>
          </a:graphicData>
        </a:graphic>
      </p:graphicFrame>
      <p:graphicFrame>
        <p:nvGraphicFramePr>
          <p:cNvPr id="96292" name="Object 4"/>
          <p:cNvGraphicFramePr>
            <a:graphicFrameLocks noChangeAspect="1"/>
          </p:cNvGraphicFramePr>
          <p:nvPr/>
        </p:nvGraphicFramePr>
        <p:xfrm>
          <a:off x="5519006" y="2143116"/>
          <a:ext cx="3553588" cy="357190"/>
        </p:xfrm>
        <a:graphic>
          <a:graphicData uri="http://schemas.openxmlformats.org/presentationml/2006/ole">
            <p:oleObj spid="_x0000_s96292" name="Rovnice" r:id="rId11" imgW="2019240" imgH="203040" progId="Equation.3">
              <p:embed/>
            </p:oleObj>
          </a:graphicData>
        </a:graphic>
      </p:graphicFrame>
      <p:graphicFrame>
        <p:nvGraphicFramePr>
          <p:cNvPr id="96293" name="Object 4"/>
          <p:cNvGraphicFramePr>
            <a:graphicFrameLocks noChangeAspect="1"/>
          </p:cNvGraphicFramePr>
          <p:nvPr/>
        </p:nvGraphicFramePr>
        <p:xfrm>
          <a:off x="6180168" y="2571750"/>
          <a:ext cx="2749550" cy="357188"/>
        </p:xfrm>
        <a:graphic>
          <a:graphicData uri="http://schemas.openxmlformats.org/presentationml/2006/ole">
            <p:oleObj spid="_x0000_s96293" name="Rovnice" r:id="rId12" imgW="1562040" imgH="203040" progId="Equation.3">
              <p:embed/>
            </p:oleObj>
          </a:graphicData>
        </a:graphic>
      </p:graphicFrame>
      <p:graphicFrame>
        <p:nvGraphicFramePr>
          <p:cNvPr id="96294" name="Object 4"/>
          <p:cNvGraphicFramePr>
            <a:graphicFrameLocks noChangeAspect="1"/>
          </p:cNvGraphicFramePr>
          <p:nvPr/>
        </p:nvGraphicFramePr>
        <p:xfrm>
          <a:off x="7000892" y="3071810"/>
          <a:ext cx="714375" cy="290513"/>
        </p:xfrm>
        <a:graphic>
          <a:graphicData uri="http://schemas.openxmlformats.org/presentationml/2006/ole">
            <p:oleObj spid="_x0000_s96294" name="Rovnice" r:id="rId13" imgW="406080" imgH="164880" progId="Equation.3">
              <p:embed/>
            </p:oleObj>
          </a:graphicData>
        </a:graphic>
      </p:graphicFrame>
      <p:graphicFrame>
        <p:nvGraphicFramePr>
          <p:cNvPr id="96296" name="Object 4"/>
          <p:cNvGraphicFramePr>
            <a:graphicFrameLocks noChangeAspect="1"/>
          </p:cNvGraphicFramePr>
          <p:nvPr/>
        </p:nvGraphicFramePr>
        <p:xfrm>
          <a:off x="7123433" y="3357561"/>
          <a:ext cx="663277" cy="785819"/>
        </p:xfrm>
        <a:graphic>
          <a:graphicData uri="http://schemas.openxmlformats.org/presentationml/2006/ole">
            <p:oleObj spid="_x0000_s96296" name="Rovnice" r:id="rId14" imgW="355320" imgH="419040" progId="Equation.3">
              <p:embed/>
            </p:oleObj>
          </a:graphicData>
        </a:graphic>
      </p:graphicFrame>
      <p:sp>
        <p:nvSpPr>
          <p:cNvPr id="69" name="Obdélník 68"/>
          <p:cNvSpPr/>
          <p:nvPr/>
        </p:nvSpPr>
        <p:spPr>
          <a:xfrm>
            <a:off x="500034" y="5572140"/>
            <a:ext cx="9361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Pod.:</a:t>
            </a:r>
            <a:endParaRPr lang="cs-CZ" sz="2600" dirty="0"/>
          </a:p>
        </p:txBody>
      </p:sp>
      <p:graphicFrame>
        <p:nvGraphicFramePr>
          <p:cNvPr id="70" name="Object 12"/>
          <p:cNvGraphicFramePr>
            <a:graphicFrameLocks noChangeAspect="1"/>
          </p:cNvGraphicFramePr>
          <p:nvPr/>
        </p:nvGraphicFramePr>
        <p:xfrm>
          <a:off x="1357313" y="5715000"/>
          <a:ext cx="1150937" cy="315913"/>
        </p:xfrm>
        <a:graphic>
          <a:graphicData uri="http://schemas.openxmlformats.org/presentationml/2006/ole">
            <p:oleObj spid="_x0000_s96297" name="Rovnice" r:id="rId15" imgW="609480" imgH="164880" progId="Equation.3">
              <p:embed/>
            </p:oleObj>
          </a:graphicData>
        </a:graphic>
      </p:graphicFrame>
      <p:graphicFrame>
        <p:nvGraphicFramePr>
          <p:cNvPr id="71" name="Object 13"/>
          <p:cNvGraphicFramePr>
            <a:graphicFrameLocks noChangeAspect="1"/>
          </p:cNvGraphicFramePr>
          <p:nvPr/>
        </p:nvGraphicFramePr>
        <p:xfrm>
          <a:off x="2786063" y="5715000"/>
          <a:ext cx="1152525" cy="315913"/>
        </p:xfrm>
        <a:graphic>
          <a:graphicData uri="http://schemas.openxmlformats.org/presentationml/2006/ole">
            <p:oleObj spid="_x0000_s96298" name="Rovnice" r:id="rId16" imgW="609480" imgH="164880" progId="Equation.3">
              <p:embed/>
            </p:oleObj>
          </a:graphicData>
        </a:graphic>
      </p:graphicFrame>
      <p:graphicFrame>
        <p:nvGraphicFramePr>
          <p:cNvPr id="72" name="Object 30"/>
          <p:cNvGraphicFramePr>
            <a:graphicFrameLocks noChangeAspect="1"/>
          </p:cNvGraphicFramePr>
          <p:nvPr/>
        </p:nvGraphicFramePr>
        <p:xfrm>
          <a:off x="3351210" y="5980113"/>
          <a:ext cx="863600" cy="798512"/>
        </p:xfrm>
        <a:graphic>
          <a:graphicData uri="http://schemas.openxmlformats.org/presentationml/2006/ole">
            <p:oleObj spid="_x0000_s96299" name="Rovnice" r:id="rId17" imgW="457200" imgH="419040" progId="Equation.3">
              <p:embed/>
            </p:oleObj>
          </a:graphicData>
        </a:graphic>
      </p:graphicFrame>
      <p:graphicFrame>
        <p:nvGraphicFramePr>
          <p:cNvPr id="76" name="Object 31"/>
          <p:cNvGraphicFramePr>
            <a:graphicFrameLocks noChangeAspect="1"/>
          </p:cNvGraphicFramePr>
          <p:nvPr/>
        </p:nvGraphicFramePr>
        <p:xfrm>
          <a:off x="1857356" y="5980113"/>
          <a:ext cx="673100" cy="798512"/>
        </p:xfrm>
        <a:graphic>
          <a:graphicData uri="http://schemas.openxmlformats.org/presentationml/2006/ole">
            <p:oleObj spid="_x0000_s96300" name="Rovnice" r:id="rId18" imgW="355320" imgH="419040" progId="Equation.3">
              <p:embed/>
            </p:oleObj>
          </a:graphicData>
        </a:graphic>
      </p:graphicFrame>
      <p:graphicFrame>
        <p:nvGraphicFramePr>
          <p:cNvPr id="77" name="Object 32"/>
          <p:cNvGraphicFramePr>
            <a:graphicFrameLocks noChangeAspect="1"/>
          </p:cNvGraphicFramePr>
          <p:nvPr/>
        </p:nvGraphicFramePr>
        <p:xfrm>
          <a:off x="6010275" y="4529138"/>
          <a:ext cx="1782763" cy="1693862"/>
        </p:xfrm>
        <a:graphic>
          <a:graphicData uri="http://schemas.openxmlformats.org/presentationml/2006/ole">
            <p:oleObj spid="_x0000_s96301" name="Rovnice" r:id="rId19" imgW="507960" imgH="482400" progId="Equation.3">
              <p:embed/>
            </p:oleObj>
          </a:graphicData>
        </a:graphic>
      </p:graphicFrame>
      <p:sp>
        <p:nvSpPr>
          <p:cNvPr id="78" name="内容占位符 2"/>
          <p:cNvSpPr txBox="1">
            <a:spLocks/>
          </p:cNvSpPr>
          <p:nvPr/>
        </p:nvSpPr>
        <p:spPr>
          <a:xfrm>
            <a:off x="928662" y="1000108"/>
            <a:ext cx="2214578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Anulování rovnice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5715008" y="1000108"/>
            <a:ext cx="2643206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0" name="Zaoblený obdélník 79"/>
          <p:cNvSpPr/>
          <p:nvPr/>
        </p:nvSpPr>
        <p:spPr>
          <a:xfrm>
            <a:off x="0" y="2285992"/>
            <a:ext cx="4071934" cy="50006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Zaoblený obdélník 80"/>
          <p:cNvSpPr/>
          <p:nvPr/>
        </p:nvSpPr>
        <p:spPr>
          <a:xfrm>
            <a:off x="4643438" y="1643050"/>
            <a:ext cx="4214842" cy="42862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7" name="Skupina 86"/>
          <p:cNvGrpSpPr/>
          <p:nvPr/>
        </p:nvGrpSpPr>
        <p:grpSpPr>
          <a:xfrm rot="19973356">
            <a:off x="4143372" y="2119312"/>
            <a:ext cx="428628" cy="73026"/>
            <a:chOff x="4500562" y="3000372"/>
            <a:chExt cx="428628" cy="73026"/>
          </a:xfrm>
        </p:grpSpPr>
        <p:cxnSp>
          <p:nvCxnSpPr>
            <p:cNvPr id="84" name="Přímá spojovací čára 83"/>
            <p:cNvCxnSpPr/>
            <p:nvPr/>
          </p:nvCxnSpPr>
          <p:spPr>
            <a:xfrm>
              <a:off x="4500562" y="3000372"/>
              <a:ext cx="428628" cy="158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Přímá spojovací čára 85"/>
            <p:cNvCxnSpPr/>
            <p:nvPr/>
          </p:nvCxnSpPr>
          <p:spPr>
            <a:xfrm>
              <a:off x="4500562" y="3071810"/>
              <a:ext cx="428628" cy="1588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96302" name="Object 46"/>
          <p:cNvGraphicFramePr>
            <a:graphicFrameLocks noChangeAspect="1"/>
          </p:cNvGraphicFramePr>
          <p:nvPr/>
        </p:nvGraphicFramePr>
        <p:xfrm>
          <a:off x="5795963" y="428625"/>
          <a:ext cx="2025650" cy="400050"/>
        </p:xfrm>
        <a:graphic>
          <a:graphicData uri="http://schemas.openxmlformats.org/presentationml/2006/ole">
            <p:oleObj spid="_x0000_s96302" name="Rovnice" r:id="rId20" imgW="10285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9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6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6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"/>
                                        <p:tgtEl>
                                          <p:spTgt spid="96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96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96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96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96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8" grpId="0"/>
      <p:bldP spid="79" grpId="0"/>
      <p:bldP spid="80" grpId="0" animBg="1"/>
      <p:bldP spid="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2:</a:t>
            </a:r>
            <a:endParaRPr lang="zh-CN" altLang="en-US" sz="3600" b="1" dirty="0"/>
          </a:p>
        </p:txBody>
      </p:sp>
      <p:graphicFrame>
        <p:nvGraphicFramePr>
          <p:cNvPr id="96284" name="Object 4"/>
          <p:cNvGraphicFramePr>
            <a:graphicFrameLocks noChangeAspect="1"/>
          </p:cNvGraphicFramePr>
          <p:nvPr/>
        </p:nvGraphicFramePr>
        <p:xfrm>
          <a:off x="3125788" y="214313"/>
          <a:ext cx="2295525" cy="850900"/>
        </p:xfrm>
        <a:graphic>
          <a:graphicData uri="http://schemas.openxmlformats.org/presentationml/2006/ole">
            <p:oleObj spid="_x0000_s129026" name="Rovnice" r:id="rId3" imgW="1066680" imgH="393480" progId="Equation.3">
              <p:embed/>
            </p:oleObj>
          </a:graphicData>
        </a:graphic>
      </p:graphicFrame>
      <p:cxnSp>
        <p:nvCxnSpPr>
          <p:cNvPr id="55" name="Přímá spojovací šipka 54"/>
          <p:cNvCxnSpPr/>
          <p:nvPr/>
        </p:nvCxnSpPr>
        <p:spPr>
          <a:xfrm>
            <a:off x="4429125" y="1000108"/>
            <a:ext cx="2500331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/>
          <p:nvPr/>
        </p:nvCxnSpPr>
        <p:spPr>
          <a:xfrm rot="10800000" flipV="1">
            <a:off x="1785918" y="1000108"/>
            <a:ext cx="2643206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85" name="Object 4"/>
          <p:cNvGraphicFramePr>
            <a:graphicFrameLocks noChangeAspect="1"/>
          </p:cNvGraphicFramePr>
          <p:nvPr/>
        </p:nvGraphicFramePr>
        <p:xfrm>
          <a:off x="728435" y="1643063"/>
          <a:ext cx="2629119" cy="819692"/>
        </p:xfrm>
        <a:graphic>
          <a:graphicData uri="http://schemas.openxmlformats.org/presentationml/2006/ole">
            <p:oleObj spid="_x0000_s129027" name="Rovnice" r:id="rId4" imgW="1269720" imgH="393480" progId="Equation.3">
              <p:embed/>
            </p:oleObj>
          </a:graphicData>
        </a:graphic>
      </p:graphicFrame>
      <p:graphicFrame>
        <p:nvGraphicFramePr>
          <p:cNvPr id="96287" name="Object 4"/>
          <p:cNvGraphicFramePr>
            <a:graphicFrameLocks noChangeAspect="1"/>
          </p:cNvGraphicFramePr>
          <p:nvPr/>
        </p:nvGraphicFramePr>
        <p:xfrm>
          <a:off x="189967" y="3317147"/>
          <a:ext cx="3167587" cy="826233"/>
        </p:xfrm>
        <a:graphic>
          <a:graphicData uri="http://schemas.openxmlformats.org/presentationml/2006/ole">
            <p:oleObj spid="_x0000_s129029" name="Rovnice" r:id="rId5" imgW="1511280" imgH="393480" progId="Equation.3">
              <p:embed/>
            </p:oleObj>
          </a:graphicData>
        </a:graphic>
      </p:graphicFrame>
      <p:graphicFrame>
        <p:nvGraphicFramePr>
          <p:cNvPr id="96288" name="Object 4"/>
          <p:cNvGraphicFramePr>
            <a:graphicFrameLocks noChangeAspect="1"/>
          </p:cNvGraphicFramePr>
          <p:nvPr/>
        </p:nvGraphicFramePr>
        <p:xfrm>
          <a:off x="427592" y="4031529"/>
          <a:ext cx="2929962" cy="826231"/>
        </p:xfrm>
        <a:graphic>
          <a:graphicData uri="http://schemas.openxmlformats.org/presentationml/2006/ole">
            <p:oleObj spid="_x0000_s129030" name="Rovnice" r:id="rId6" imgW="1396800" imgH="393480" progId="Equation.3">
              <p:embed/>
            </p:oleObj>
          </a:graphicData>
        </a:graphic>
      </p:graphicFrame>
      <p:graphicFrame>
        <p:nvGraphicFramePr>
          <p:cNvPr id="96289" name="Object 4"/>
          <p:cNvGraphicFramePr>
            <a:graphicFrameLocks noChangeAspect="1"/>
          </p:cNvGraphicFramePr>
          <p:nvPr/>
        </p:nvGraphicFramePr>
        <p:xfrm>
          <a:off x="2160716" y="4531595"/>
          <a:ext cx="1196838" cy="826231"/>
        </p:xfrm>
        <a:graphic>
          <a:graphicData uri="http://schemas.openxmlformats.org/presentationml/2006/ole">
            <p:oleObj spid="_x0000_s129031" name="Rovnice" r:id="rId7" imgW="571320" imgH="393480" progId="Equation.3">
              <p:embed/>
            </p:oleObj>
          </a:graphicData>
        </a:graphic>
      </p:graphicFrame>
      <p:graphicFrame>
        <p:nvGraphicFramePr>
          <p:cNvPr id="96290" name="Object 4"/>
          <p:cNvGraphicFramePr>
            <a:graphicFrameLocks noChangeAspect="1"/>
          </p:cNvGraphicFramePr>
          <p:nvPr/>
        </p:nvGraphicFramePr>
        <p:xfrm>
          <a:off x="2428860" y="5368390"/>
          <a:ext cx="928694" cy="346626"/>
        </p:xfrm>
        <a:graphic>
          <a:graphicData uri="http://schemas.openxmlformats.org/presentationml/2006/ole">
            <p:oleObj spid="_x0000_s129032" name="Rovnice" r:id="rId8" imgW="444240" imgH="164880" progId="Equation.3">
              <p:embed/>
            </p:oleObj>
          </a:graphicData>
        </a:graphic>
      </p:graphicFrame>
      <p:sp>
        <p:nvSpPr>
          <p:cNvPr id="78" name="内容占位符 2"/>
          <p:cNvSpPr txBox="1">
            <a:spLocks/>
          </p:cNvSpPr>
          <p:nvPr/>
        </p:nvSpPr>
        <p:spPr>
          <a:xfrm>
            <a:off x="928662" y="1000108"/>
            <a:ext cx="2214578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Anulování rovnice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5715008" y="1000108"/>
            <a:ext cx="2643206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9043" name="Object 29"/>
          <p:cNvGraphicFramePr>
            <a:graphicFrameLocks noChangeAspect="1"/>
          </p:cNvGraphicFramePr>
          <p:nvPr/>
        </p:nvGraphicFramePr>
        <p:xfrm>
          <a:off x="728435" y="2466432"/>
          <a:ext cx="2629119" cy="819692"/>
        </p:xfrm>
        <a:graphic>
          <a:graphicData uri="http://schemas.openxmlformats.org/presentationml/2006/ole">
            <p:oleObj spid="_x0000_s129043" name="Rovnice" r:id="rId9" imgW="1269720" imgH="393480" progId="Equation.3">
              <p:embed/>
            </p:oleObj>
          </a:graphicData>
        </a:graphic>
      </p:graphicFrame>
      <p:cxnSp>
        <p:nvCxnSpPr>
          <p:cNvPr id="28" name="Přímá spojovací čára 27"/>
          <p:cNvCxnSpPr/>
          <p:nvPr/>
        </p:nvCxnSpPr>
        <p:spPr>
          <a:xfrm rot="5400000" flipH="1" flipV="1">
            <a:off x="2857488" y="5500702"/>
            <a:ext cx="214314" cy="7143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9044" name="Object 29"/>
          <p:cNvGraphicFramePr>
            <a:graphicFrameLocks noChangeAspect="1"/>
          </p:cNvGraphicFramePr>
          <p:nvPr/>
        </p:nvGraphicFramePr>
        <p:xfrm>
          <a:off x="6224587" y="1785926"/>
          <a:ext cx="2309575" cy="857256"/>
        </p:xfrm>
        <a:graphic>
          <a:graphicData uri="http://schemas.openxmlformats.org/presentationml/2006/ole">
            <p:oleObj spid="_x0000_s129044" name="Rovnice" r:id="rId10" imgW="1066680" imgH="393480" progId="Equation.3">
              <p:embed/>
            </p:oleObj>
          </a:graphicData>
        </a:graphic>
      </p:graphicFrame>
      <p:graphicFrame>
        <p:nvGraphicFramePr>
          <p:cNvPr id="129046" name="Object 22"/>
          <p:cNvGraphicFramePr>
            <a:graphicFrameLocks noChangeAspect="1"/>
          </p:cNvGraphicFramePr>
          <p:nvPr/>
        </p:nvGraphicFramePr>
        <p:xfrm>
          <a:off x="6010302" y="2786058"/>
          <a:ext cx="2490788" cy="428625"/>
        </p:xfrm>
        <a:graphic>
          <a:graphicData uri="http://schemas.openxmlformats.org/presentationml/2006/ole">
            <p:oleObj spid="_x0000_s129046" name="Rovnice" r:id="rId11" imgW="1180800" imgH="203040" progId="Equation.3">
              <p:embed/>
            </p:oleObj>
          </a:graphicData>
        </a:graphic>
      </p:graphicFrame>
      <p:graphicFrame>
        <p:nvGraphicFramePr>
          <p:cNvPr id="129047" name="Object 23"/>
          <p:cNvGraphicFramePr>
            <a:graphicFrameLocks noChangeAspect="1"/>
          </p:cNvGraphicFramePr>
          <p:nvPr/>
        </p:nvGraphicFramePr>
        <p:xfrm>
          <a:off x="6064278" y="3429000"/>
          <a:ext cx="2436812" cy="349250"/>
        </p:xfrm>
        <a:graphic>
          <a:graphicData uri="http://schemas.openxmlformats.org/presentationml/2006/ole">
            <p:oleObj spid="_x0000_s129047" name="Rovnice" r:id="rId12" imgW="1155600" imgH="164880" progId="Equation.3">
              <p:embed/>
            </p:oleObj>
          </a:graphicData>
        </a:graphic>
      </p:graphicFrame>
      <p:graphicFrame>
        <p:nvGraphicFramePr>
          <p:cNvPr id="129048" name="Object 24"/>
          <p:cNvGraphicFramePr>
            <a:graphicFrameLocks noChangeAspect="1"/>
          </p:cNvGraphicFramePr>
          <p:nvPr/>
        </p:nvGraphicFramePr>
        <p:xfrm>
          <a:off x="6429388" y="4000504"/>
          <a:ext cx="2114550" cy="349250"/>
        </p:xfrm>
        <a:graphic>
          <a:graphicData uri="http://schemas.openxmlformats.org/presentationml/2006/ole">
            <p:oleObj spid="_x0000_s129048" name="Rovnice" r:id="rId13" imgW="1002960" imgH="164880" progId="Equation.3">
              <p:embed/>
            </p:oleObj>
          </a:graphicData>
        </a:graphic>
      </p:graphicFrame>
      <p:graphicFrame>
        <p:nvGraphicFramePr>
          <p:cNvPr id="129049" name="Object 25"/>
          <p:cNvGraphicFramePr>
            <a:graphicFrameLocks noChangeAspect="1"/>
          </p:cNvGraphicFramePr>
          <p:nvPr/>
        </p:nvGraphicFramePr>
        <p:xfrm>
          <a:off x="7305699" y="4508510"/>
          <a:ext cx="695325" cy="349250"/>
        </p:xfrm>
        <a:graphic>
          <a:graphicData uri="http://schemas.openxmlformats.org/presentationml/2006/ole">
            <p:oleObj spid="_x0000_s129049" name="Rovnice" r:id="rId14" imgW="330120" imgH="164880" progId="Equation.3">
              <p:embed/>
            </p:oleObj>
          </a:graphicData>
        </a:graphic>
      </p:graphicFrame>
      <p:cxnSp>
        <p:nvCxnSpPr>
          <p:cNvPr id="35" name="Přímá spojovací čára 34"/>
          <p:cNvCxnSpPr/>
          <p:nvPr/>
        </p:nvCxnSpPr>
        <p:spPr>
          <a:xfrm rot="5400000" flipH="1" flipV="1">
            <a:off x="7572395" y="4643452"/>
            <a:ext cx="214314" cy="71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Skupina 42"/>
          <p:cNvGrpSpPr/>
          <p:nvPr/>
        </p:nvGrpSpPr>
        <p:grpSpPr>
          <a:xfrm>
            <a:off x="3857620" y="5292753"/>
            <a:ext cx="1904261" cy="993767"/>
            <a:chOff x="5453821" y="5008589"/>
            <a:chExt cx="1904261" cy="993767"/>
          </a:xfrm>
        </p:grpSpPr>
        <p:grpSp>
          <p:nvGrpSpPr>
            <p:cNvPr id="40" name="Skupina 39"/>
            <p:cNvGrpSpPr/>
            <p:nvPr/>
          </p:nvGrpSpPr>
          <p:grpSpPr>
            <a:xfrm>
              <a:off x="5453821" y="5008589"/>
              <a:ext cx="1904261" cy="920741"/>
              <a:chOff x="5453821" y="5008589"/>
              <a:chExt cx="1904261" cy="920741"/>
            </a:xfrm>
          </p:grpSpPr>
          <p:graphicFrame>
            <p:nvGraphicFramePr>
              <p:cNvPr id="129050" name="Object 26"/>
              <p:cNvGraphicFramePr>
                <a:graphicFrameLocks noChangeAspect="1"/>
              </p:cNvGraphicFramePr>
              <p:nvPr/>
            </p:nvGraphicFramePr>
            <p:xfrm>
              <a:off x="5453821" y="5008589"/>
              <a:ext cx="1904261" cy="920741"/>
            </p:xfrm>
            <a:graphic>
              <a:graphicData uri="http://schemas.openxmlformats.org/presentationml/2006/ole">
                <p:oleObj spid="_x0000_s129050" name="Rovnice" r:id="rId15" imgW="342720" imgH="164880" progId="Equation.3">
                  <p:embed/>
                </p:oleObj>
              </a:graphicData>
            </a:graphic>
          </p:graphicFrame>
          <p:cxnSp>
            <p:nvCxnSpPr>
              <p:cNvPr id="37" name="Přímá spojovací čára 36"/>
              <p:cNvCxnSpPr/>
              <p:nvPr/>
            </p:nvCxnSpPr>
            <p:spPr>
              <a:xfrm flipV="1">
                <a:off x="6715140" y="5214950"/>
                <a:ext cx="500066" cy="428628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ovací čára 38"/>
            <p:cNvCxnSpPr/>
            <p:nvPr/>
          </p:nvCxnSpPr>
          <p:spPr>
            <a:xfrm>
              <a:off x="5500694" y="5929330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>
              <a:off x="5500694" y="6000768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129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6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96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"/>
                                        <p:tgtEl>
                                          <p:spTgt spid="129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129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129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129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129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ovéPole 53"/>
          <p:cNvSpPr txBox="1"/>
          <p:nvPr/>
        </p:nvSpPr>
        <p:spPr>
          <a:xfrm>
            <a:off x="5286380" y="6516052"/>
            <a:ext cx="389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Lin. rovnice s neznámou ve jmenovateli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44" y="-24"/>
            <a:ext cx="1857388" cy="796908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smtClean="0"/>
              <a:t>Příklad 3:</a:t>
            </a:r>
            <a:endParaRPr lang="zh-CN" altLang="en-US" sz="3600" b="1" dirty="0"/>
          </a:p>
        </p:txBody>
      </p:sp>
      <p:graphicFrame>
        <p:nvGraphicFramePr>
          <p:cNvPr id="96284" name="Object 4"/>
          <p:cNvGraphicFramePr>
            <a:graphicFrameLocks noChangeAspect="1"/>
          </p:cNvGraphicFramePr>
          <p:nvPr/>
        </p:nvGraphicFramePr>
        <p:xfrm>
          <a:off x="2879725" y="187325"/>
          <a:ext cx="2787650" cy="904875"/>
        </p:xfrm>
        <a:graphic>
          <a:graphicData uri="http://schemas.openxmlformats.org/presentationml/2006/ole">
            <p:oleObj spid="_x0000_s130050" name="Rovnice" r:id="rId3" imgW="1295280" imgH="419040" progId="Equation.3">
              <p:embed/>
            </p:oleObj>
          </a:graphicData>
        </a:graphic>
      </p:graphicFrame>
      <p:cxnSp>
        <p:nvCxnSpPr>
          <p:cNvPr id="55" name="Přímá spojovací šipka 54"/>
          <p:cNvCxnSpPr/>
          <p:nvPr/>
        </p:nvCxnSpPr>
        <p:spPr>
          <a:xfrm>
            <a:off x="4429125" y="1000108"/>
            <a:ext cx="2500331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šipka 56"/>
          <p:cNvCxnSpPr/>
          <p:nvPr/>
        </p:nvCxnSpPr>
        <p:spPr>
          <a:xfrm rot="10800000" flipV="1">
            <a:off x="1785918" y="1000108"/>
            <a:ext cx="2643206" cy="71438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285" name="Object 4"/>
          <p:cNvGraphicFramePr>
            <a:graphicFrameLocks noChangeAspect="1"/>
          </p:cNvGraphicFramePr>
          <p:nvPr/>
        </p:nvGraphicFramePr>
        <p:xfrm>
          <a:off x="1063629" y="1771654"/>
          <a:ext cx="3101975" cy="871537"/>
        </p:xfrm>
        <a:graphic>
          <a:graphicData uri="http://schemas.openxmlformats.org/presentationml/2006/ole">
            <p:oleObj spid="_x0000_s130051" name="Rovnice" r:id="rId4" imgW="1498320" imgH="419040" progId="Equation.3">
              <p:embed/>
            </p:oleObj>
          </a:graphicData>
        </a:graphic>
      </p:graphicFrame>
      <p:graphicFrame>
        <p:nvGraphicFramePr>
          <p:cNvPr id="96287" name="Object 4"/>
          <p:cNvGraphicFramePr>
            <a:graphicFrameLocks noChangeAspect="1"/>
          </p:cNvGraphicFramePr>
          <p:nvPr/>
        </p:nvGraphicFramePr>
        <p:xfrm>
          <a:off x="88897" y="3517904"/>
          <a:ext cx="4125913" cy="877887"/>
        </p:xfrm>
        <a:graphic>
          <a:graphicData uri="http://schemas.openxmlformats.org/presentationml/2006/ole">
            <p:oleObj spid="_x0000_s130052" name="Rovnice" r:id="rId5" imgW="1968480" imgH="419040" progId="Equation.3">
              <p:embed/>
            </p:oleObj>
          </a:graphicData>
        </a:graphic>
      </p:graphicFrame>
      <p:graphicFrame>
        <p:nvGraphicFramePr>
          <p:cNvPr id="96288" name="Object 4"/>
          <p:cNvGraphicFramePr>
            <a:graphicFrameLocks noChangeAspect="1"/>
          </p:cNvGraphicFramePr>
          <p:nvPr/>
        </p:nvGraphicFramePr>
        <p:xfrm>
          <a:off x="3016247" y="4257689"/>
          <a:ext cx="1198563" cy="825500"/>
        </p:xfrm>
        <a:graphic>
          <a:graphicData uri="http://schemas.openxmlformats.org/presentationml/2006/ole">
            <p:oleObj spid="_x0000_s130053" name="Rovnice" r:id="rId6" imgW="571320" imgH="393480" progId="Equation.3">
              <p:embed/>
            </p:oleObj>
          </a:graphicData>
        </a:graphic>
      </p:graphicFrame>
      <p:graphicFrame>
        <p:nvGraphicFramePr>
          <p:cNvPr id="96289" name="Object 4"/>
          <p:cNvGraphicFramePr>
            <a:graphicFrameLocks noChangeAspect="1"/>
          </p:cNvGraphicFramePr>
          <p:nvPr/>
        </p:nvGraphicFramePr>
        <p:xfrm>
          <a:off x="3497263" y="5186363"/>
          <a:ext cx="717550" cy="425450"/>
        </p:xfrm>
        <a:graphic>
          <a:graphicData uri="http://schemas.openxmlformats.org/presentationml/2006/ole">
            <p:oleObj spid="_x0000_s130054" name="Rovnice" r:id="rId7" imgW="342720" imgH="203040" progId="Equation.3">
              <p:embed/>
            </p:oleObj>
          </a:graphicData>
        </a:graphic>
      </p:graphicFrame>
      <p:sp>
        <p:nvSpPr>
          <p:cNvPr id="78" name="内容占位符 2"/>
          <p:cNvSpPr txBox="1">
            <a:spLocks/>
          </p:cNvSpPr>
          <p:nvPr/>
        </p:nvSpPr>
        <p:spPr>
          <a:xfrm>
            <a:off x="928662" y="1000108"/>
            <a:ext cx="2214578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Anulování rovnice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9" name="内容占位符 2"/>
          <p:cNvSpPr txBox="1">
            <a:spLocks/>
          </p:cNvSpPr>
          <p:nvPr/>
        </p:nvSpPr>
        <p:spPr>
          <a:xfrm>
            <a:off x="5715008" y="1000108"/>
            <a:ext cx="2643206" cy="455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0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Odstranění zlomků</a:t>
            </a:r>
            <a:endParaRPr kumimoji="0" lang="cs-CZ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9043" name="Object 29"/>
          <p:cNvGraphicFramePr>
            <a:graphicFrameLocks noChangeAspect="1"/>
          </p:cNvGraphicFramePr>
          <p:nvPr/>
        </p:nvGraphicFramePr>
        <p:xfrm>
          <a:off x="796923" y="2638428"/>
          <a:ext cx="3417887" cy="873125"/>
        </p:xfrm>
        <a:graphic>
          <a:graphicData uri="http://schemas.openxmlformats.org/presentationml/2006/ole">
            <p:oleObj spid="_x0000_s130056" name="Rovnice" r:id="rId8" imgW="1650960" imgH="419040" progId="Equation.3">
              <p:embed/>
            </p:oleObj>
          </a:graphicData>
        </a:graphic>
      </p:graphicFrame>
      <p:grpSp>
        <p:nvGrpSpPr>
          <p:cNvPr id="3" name="Skupina 42"/>
          <p:cNvGrpSpPr/>
          <p:nvPr/>
        </p:nvGrpSpPr>
        <p:grpSpPr>
          <a:xfrm>
            <a:off x="5429256" y="4714884"/>
            <a:ext cx="1835150" cy="887433"/>
            <a:chOff x="5202999" y="5114923"/>
            <a:chExt cx="1835150" cy="887433"/>
          </a:xfrm>
        </p:grpSpPr>
        <p:graphicFrame>
          <p:nvGraphicFramePr>
            <p:cNvPr id="129050" name="Object 26"/>
            <p:cNvGraphicFramePr>
              <a:graphicFrameLocks noChangeAspect="1"/>
            </p:cNvGraphicFramePr>
            <p:nvPr/>
          </p:nvGraphicFramePr>
          <p:xfrm>
            <a:off x="5202999" y="5114923"/>
            <a:ext cx="1835150" cy="849313"/>
          </p:xfrm>
          <a:graphic>
            <a:graphicData uri="http://schemas.openxmlformats.org/presentationml/2006/ole">
              <p:oleObj spid="_x0000_s130062" name="Rovnice" r:id="rId9" imgW="330120" imgH="152280" progId="Equation.3">
                <p:embed/>
              </p:oleObj>
            </a:graphicData>
          </a:graphic>
        </p:graphicFrame>
        <p:cxnSp>
          <p:nvCxnSpPr>
            <p:cNvPr id="39" name="Přímá spojovací čára 38"/>
            <p:cNvCxnSpPr/>
            <p:nvPr/>
          </p:nvCxnSpPr>
          <p:spPr>
            <a:xfrm>
              <a:off x="5274437" y="5929330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>
              <a:off x="5274437" y="6000768"/>
              <a:ext cx="1714512" cy="158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30063" name="Object 29"/>
          <p:cNvGraphicFramePr>
            <a:graphicFrameLocks noChangeAspect="1"/>
          </p:cNvGraphicFramePr>
          <p:nvPr/>
        </p:nvGraphicFramePr>
        <p:xfrm>
          <a:off x="5664200" y="1857364"/>
          <a:ext cx="2917825" cy="474663"/>
        </p:xfrm>
        <a:graphic>
          <a:graphicData uri="http://schemas.openxmlformats.org/presentationml/2006/ole">
            <p:oleObj spid="_x0000_s130063" name="Rovnice" r:id="rId10" imgW="1409400" imgH="228600" progId="Equation.3">
              <p:embed/>
            </p:oleObj>
          </a:graphicData>
        </a:graphic>
      </p:graphicFrame>
      <p:graphicFrame>
        <p:nvGraphicFramePr>
          <p:cNvPr id="130064" name="Object 31"/>
          <p:cNvGraphicFramePr>
            <a:graphicFrameLocks noChangeAspect="1"/>
          </p:cNvGraphicFramePr>
          <p:nvPr/>
        </p:nvGraphicFramePr>
        <p:xfrm>
          <a:off x="5110163" y="2582863"/>
          <a:ext cx="3619500" cy="425450"/>
        </p:xfrm>
        <a:graphic>
          <a:graphicData uri="http://schemas.openxmlformats.org/presentationml/2006/ole">
            <p:oleObj spid="_x0000_s130064" name="Rovnice" r:id="rId11" imgW="1726920" imgH="203040" progId="Equation.3">
              <p:embed/>
            </p:oleObj>
          </a:graphicData>
        </a:graphic>
      </p:graphicFrame>
      <p:graphicFrame>
        <p:nvGraphicFramePr>
          <p:cNvPr id="130065" name="Object 33"/>
          <p:cNvGraphicFramePr>
            <a:graphicFrameLocks noChangeAspect="1"/>
          </p:cNvGraphicFramePr>
          <p:nvPr/>
        </p:nvGraphicFramePr>
        <p:xfrm>
          <a:off x="6572250" y="3175000"/>
          <a:ext cx="717550" cy="427038"/>
        </p:xfrm>
        <a:graphic>
          <a:graphicData uri="http://schemas.openxmlformats.org/presentationml/2006/ole">
            <p:oleObj spid="_x0000_s130065" name="Rovnice" r:id="rId12" imgW="3427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96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129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96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96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96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130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30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"/>
                                        <p:tgtEl>
                                          <p:spTgt spid="130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00220" y="2978947"/>
            <a:ext cx="5543560" cy="90010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smtClean="0"/>
              <a:t>Sbírka str. 56/ 1 (e-h)</a:t>
            </a:r>
            <a:endParaRPr lang="cs-CZ" sz="480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39552" y="5841262"/>
            <a:ext cx="8208912" cy="900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HUDCOVÁ M., KUBIČÍKOVÁ L.: </a:t>
            </a:r>
            <a:r>
              <a:rPr kumimoji="0" lang="cs-CZ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Sbírka úloh z matematiky pro SOŠ,</a:t>
            </a:r>
            <a:r>
              <a:rPr kumimoji="0" lang="cs-CZ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SOU a nástavbové studium</a:t>
            </a:r>
            <a:r>
              <a:rPr kumimoji="0" lang="cs-CZ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Praha: </a:t>
            </a:r>
            <a:r>
              <a:rPr kumimoji="0" lang="cs-CZ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Prometheus</a:t>
            </a:r>
            <a:r>
              <a:rPr kumimoji="0" lang="cs-CZ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2009. 2. </a:t>
            </a:r>
            <a:r>
              <a:rPr kumimoji="0" lang="cs-CZ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vyd</a:t>
            </a:r>
            <a:r>
              <a:rPr kumimoji="0" lang="cs-CZ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415 s. ISBN 978-80-7196-318-9</a:t>
            </a: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2504</TotalTime>
  <Words>365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linear</vt:lpstr>
      <vt:lpstr>Rovnice</vt:lpstr>
      <vt:lpstr>Snímek 1</vt:lpstr>
      <vt:lpstr>4.3 LINEÁRNÍ ROVNICE s neznámou ve jmenovateli</vt:lpstr>
      <vt:lpstr>Snímek 3</vt:lpstr>
      <vt:lpstr>Snímek 4</vt:lpstr>
      <vt:lpstr>Snímek 5</vt:lpstr>
      <vt:lpstr>Vyřeš rovnici:</vt:lpstr>
      <vt:lpstr>Snímek 7</vt:lpstr>
      <vt:lpstr>Snímek 8</vt:lpstr>
      <vt:lpstr>Příklad 1:</vt:lpstr>
      <vt:lpstr>Příklad 2:</vt:lpstr>
      <vt:lpstr>Příklad 3: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219</cp:revision>
  <dcterms:created xsi:type="dcterms:W3CDTF">2012-10-30T11:22:23Z</dcterms:created>
  <dcterms:modified xsi:type="dcterms:W3CDTF">2012-12-13T10:09:11Z</dcterms:modified>
</cp:coreProperties>
</file>