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296" r:id="rId3"/>
    <p:sldId id="297" r:id="rId4"/>
    <p:sldId id="298" r:id="rId5"/>
    <p:sldId id="299" r:id="rId6"/>
    <p:sldId id="278" r:id="rId7"/>
    <p:sldId id="26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24.5.2013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8</a:t>
            </a:r>
            <a:r>
              <a:rPr lang="cs-CZ" b="1" dirty="0" smtClean="0"/>
              <a:t>.3 </a:t>
            </a:r>
            <a:r>
              <a:rPr lang="cs-CZ" b="1" dirty="0" smtClean="0"/>
              <a:t>L</a:t>
            </a:r>
            <a:r>
              <a:rPr lang="cs-CZ" b="1" dirty="0" smtClean="0"/>
              <a:t>ineární </a:t>
            </a:r>
            <a:r>
              <a:rPr lang="cs-CZ" b="1" dirty="0" smtClean="0"/>
              <a:t>funkce ve slovních úlohách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C000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Vyšší odborná škola zdravotnická a Střední zdravotnická škola, Hradec Králové, Komenského 234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Teplota se měří v Celsiových nebo Fahrenheitových stupních. Teplota </a:t>
            </a:r>
            <a:r>
              <a:rPr lang="cs-CZ" sz="4000" i="1" dirty="0" smtClean="0"/>
              <a:t>f </a:t>
            </a:r>
            <a:r>
              <a:rPr lang="cs-CZ" sz="4000" dirty="0" smtClean="0"/>
              <a:t>ve Fahrenheitových stupních je lineární funkcí teploty </a:t>
            </a:r>
            <a:r>
              <a:rPr lang="cs-CZ" sz="4000" i="1" dirty="0" smtClean="0"/>
              <a:t>c </a:t>
            </a:r>
            <a:r>
              <a:rPr lang="cs-CZ" sz="4000" dirty="0" smtClean="0"/>
              <a:t>v Celsiových stupních. Určete předpis pro tuto funkci,</a:t>
            </a:r>
            <a:r>
              <a:rPr lang="cs-CZ" sz="4000" u="sng" dirty="0" smtClean="0"/>
              <a:t> </a:t>
            </a:r>
            <a:r>
              <a:rPr lang="cs-CZ" sz="4000" dirty="0" smtClean="0"/>
              <a:t>jestliže 8˚C odpovídá 46,4˚F a 24˚C odpovídá 75,2˚F.</a:t>
            </a:r>
            <a:endParaRPr lang="cs-CZ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8112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4000" dirty="0" smtClean="0"/>
              <a:t>V půjčovně automobilů se pan Novák rozhoduje, jestli si půjči automobil A </a:t>
            </a:r>
            <a:r>
              <a:rPr lang="cs-CZ" sz="4000" dirty="0" err="1" smtClean="0"/>
              <a:t>neboB</a:t>
            </a:r>
            <a:r>
              <a:rPr lang="cs-CZ" sz="4000" dirty="0" smtClean="0"/>
              <a:t>. Náklady </a:t>
            </a:r>
            <a:r>
              <a:rPr lang="cs-CZ" sz="4000" i="1" dirty="0" smtClean="0"/>
              <a:t>n </a:t>
            </a:r>
            <a:r>
              <a:rPr lang="cs-CZ" sz="4000" dirty="0" smtClean="0"/>
              <a:t>(v Kč) na provoz automobilu A jsou určeny lineární funkci , náklady na provoz automobilu B lineární funkci , kde </a:t>
            </a:r>
            <a:r>
              <a:rPr lang="cs-CZ" sz="4000" i="1" dirty="0" smtClean="0"/>
              <a:t>x </a:t>
            </a:r>
            <a:r>
              <a:rPr lang="cs-CZ" sz="4000" dirty="0" smtClean="0"/>
              <a:t>je ujetá vzdálenost (v km). Určete graficky dolní mez pro ujetou vzdálenost, kterou by měl pan Novák</a:t>
            </a:r>
            <a:r>
              <a:rPr lang="cs-CZ" sz="4000" u="sng" dirty="0" smtClean="0"/>
              <a:t> </a:t>
            </a:r>
            <a:r>
              <a:rPr lang="cs-CZ" sz="4000" dirty="0" smtClean="0"/>
              <a:t>vypůjčeným automobilem překročit, aby se mu vyplatila výpůjčka automobilu B.</a:t>
            </a:r>
            <a:endParaRPr lang="cs-CZ" sz="4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811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dirty="0" smtClean="0"/>
              <a:t>V rybníce je 150 000 m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vody. Otevřeme-li stavidla, každou sekundu vyteče 10 m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vody. Urči funkci, která udává závislost množství vody v rybníce na čase od otevření stavidla, za předpokladu, že rybník má stálý přítok 3 m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/s. Urči graficky i početně, za jak dlouho bude</a:t>
            </a:r>
            <a:r>
              <a:rPr lang="cs-CZ" sz="4000" u="sng" dirty="0" smtClean="0"/>
              <a:t> </a:t>
            </a:r>
            <a:r>
              <a:rPr lang="cs-CZ" sz="4000" dirty="0" smtClean="0"/>
              <a:t>rybník vypuštěn.</a:t>
            </a:r>
            <a:endParaRPr lang="cs-CZ" sz="4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78112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4000" dirty="0" smtClean="0"/>
              <a:t>Petr zálohuje data, a proto potřebuje velké množství </a:t>
            </a:r>
            <a:r>
              <a:rPr lang="cs-CZ" sz="4000" dirty="0" err="1" smtClean="0"/>
              <a:t>zapisovatelných</a:t>
            </a:r>
            <a:r>
              <a:rPr lang="cs-CZ" sz="4000" dirty="0" smtClean="0"/>
              <a:t> DVD. Může je koupit buď v obchodě ve svém městečku za 12 Kč/kus nebo může dojet do okresního města, kde stojí pouze 9 Kč/kus. Cesta do okresního města a zpět ho stojí 81 Kč. Sestav funkce, které udávají závislost zaplacené ceny na množství koupených DVD, v případě, že nakupuje doma a v případě, že nakupuje v okresním městě. Urči graficky i početně, při jakém počtu se</a:t>
            </a:r>
            <a:r>
              <a:rPr lang="cs-CZ" sz="4000" u="sng" dirty="0" smtClean="0"/>
              <a:t> </a:t>
            </a:r>
            <a:r>
              <a:rPr lang="cs-CZ" sz="4000" dirty="0" smtClean="0"/>
              <a:t>vyplatí jet pro DVD do města.</a:t>
            </a:r>
            <a:endParaRPr lang="cs-CZ" sz="4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104964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smtClean="0"/>
              <a:t>Př.: Učebnice str. 100/ př. 5.10</a:t>
            </a:r>
            <a:br>
              <a:rPr lang="cs-CZ" sz="4800" dirty="0" smtClean="0"/>
            </a:b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484</TotalTime>
  <Words>180</Words>
  <Application>Microsoft Office PowerPoint</Application>
  <PresentationFormat>Předvádění na obrazovce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8.3 Lineární funkce ve slovních úlohách</vt:lpstr>
      <vt:lpstr>Příklad 1</vt:lpstr>
      <vt:lpstr>Příklad 2</vt:lpstr>
      <vt:lpstr>Příklad 3</vt:lpstr>
      <vt:lpstr>Příklad 4</vt:lpstr>
      <vt:lpstr>Př.: Učebnice str. 100/ př. 5.10 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80</cp:revision>
  <dcterms:created xsi:type="dcterms:W3CDTF">2013-04-02T09:10:14Z</dcterms:created>
  <dcterms:modified xsi:type="dcterms:W3CDTF">2013-05-24T10:26:27Z</dcterms:modified>
</cp:coreProperties>
</file>