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7" r:id="rId2"/>
    <p:sldId id="256" r:id="rId3"/>
    <p:sldId id="311" r:id="rId4"/>
    <p:sldId id="312" r:id="rId5"/>
    <p:sldId id="322" r:id="rId6"/>
    <p:sldId id="323" r:id="rId7"/>
    <p:sldId id="324" r:id="rId8"/>
    <p:sldId id="318" r:id="rId9"/>
    <p:sldId id="319" r:id="rId10"/>
    <p:sldId id="320" r:id="rId11"/>
    <p:sldId id="321" r:id="rId12"/>
    <p:sldId id="310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9900"/>
  </p:clrMru>
</p:presentationPr>
</file>

<file path=ppt/tableStyles.xml><?xml version="1.0" encoding="utf-8"?>
<a:tblStyleLst xmlns:a="http://schemas.openxmlformats.org/drawingml/2006/main" def="{5C22544A-7EE6-4342-B048-85BDC9FD1C3A}">
  <a:tblStyle styleId="{69C7853C-536D-4A76-A0AE-DD22124D55A5}" styleName="Styl s motivem 1 – zvýraznění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9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13" Type="http://schemas.openxmlformats.org/officeDocument/2006/relationships/image" Target="../media/image15.wmf"/><Relationship Id="rId18" Type="http://schemas.openxmlformats.org/officeDocument/2006/relationships/image" Target="../media/image20.wmf"/><Relationship Id="rId3" Type="http://schemas.openxmlformats.org/officeDocument/2006/relationships/image" Target="../media/image5.wmf"/><Relationship Id="rId7" Type="http://schemas.openxmlformats.org/officeDocument/2006/relationships/image" Target="../media/image9.wmf"/><Relationship Id="rId12" Type="http://schemas.openxmlformats.org/officeDocument/2006/relationships/image" Target="../media/image14.wmf"/><Relationship Id="rId17" Type="http://schemas.openxmlformats.org/officeDocument/2006/relationships/image" Target="../media/image19.wmf"/><Relationship Id="rId2" Type="http://schemas.openxmlformats.org/officeDocument/2006/relationships/image" Target="../media/image4.wmf"/><Relationship Id="rId16" Type="http://schemas.openxmlformats.org/officeDocument/2006/relationships/image" Target="../media/image18.wmf"/><Relationship Id="rId1" Type="http://schemas.openxmlformats.org/officeDocument/2006/relationships/image" Target="../media/image3.wmf"/><Relationship Id="rId6" Type="http://schemas.openxmlformats.org/officeDocument/2006/relationships/image" Target="../media/image8.wmf"/><Relationship Id="rId11" Type="http://schemas.openxmlformats.org/officeDocument/2006/relationships/image" Target="../media/image13.wmf"/><Relationship Id="rId5" Type="http://schemas.openxmlformats.org/officeDocument/2006/relationships/image" Target="../media/image7.wmf"/><Relationship Id="rId15" Type="http://schemas.openxmlformats.org/officeDocument/2006/relationships/image" Target="../media/image17.wmf"/><Relationship Id="rId10" Type="http://schemas.openxmlformats.org/officeDocument/2006/relationships/image" Target="../media/image12.wmf"/><Relationship Id="rId19" Type="http://schemas.openxmlformats.org/officeDocument/2006/relationships/image" Target="../media/image21.wmf"/><Relationship Id="rId4" Type="http://schemas.openxmlformats.org/officeDocument/2006/relationships/image" Target="../media/image6.wmf"/><Relationship Id="rId9" Type="http://schemas.openxmlformats.org/officeDocument/2006/relationships/image" Target="../media/image11.wmf"/><Relationship Id="rId14" Type="http://schemas.openxmlformats.org/officeDocument/2006/relationships/image" Target="../media/image16.wmf"/></Relationships>
</file>

<file path=ppt/drawings/_rels/vmlDrawing2.v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image" Target="../media/image24.wmf"/><Relationship Id="rId7" Type="http://schemas.openxmlformats.org/officeDocument/2006/relationships/image" Target="../media/image11.wmf"/><Relationship Id="rId2" Type="http://schemas.openxmlformats.org/officeDocument/2006/relationships/image" Target="../media/image23.wmf"/><Relationship Id="rId1" Type="http://schemas.openxmlformats.org/officeDocument/2006/relationships/image" Target="../media/image22.wmf"/><Relationship Id="rId6" Type="http://schemas.openxmlformats.org/officeDocument/2006/relationships/image" Target="../media/image27.wmf"/><Relationship Id="rId11" Type="http://schemas.openxmlformats.org/officeDocument/2006/relationships/image" Target="../media/image31.wmf"/><Relationship Id="rId5" Type="http://schemas.openxmlformats.org/officeDocument/2006/relationships/image" Target="../media/image26.wmf"/><Relationship Id="rId10" Type="http://schemas.openxmlformats.org/officeDocument/2006/relationships/image" Target="../media/image30.wmf"/><Relationship Id="rId4" Type="http://schemas.openxmlformats.org/officeDocument/2006/relationships/image" Target="../media/image25.wmf"/><Relationship Id="rId9" Type="http://schemas.openxmlformats.org/officeDocument/2006/relationships/image" Target="../media/image29.wmf"/></Relationships>
</file>

<file path=ppt/drawings/_rels/vmlDrawing3.v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13" Type="http://schemas.openxmlformats.org/officeDocument/2006/relationships/image" Target="../media/image44.wmf"/><Relationship Id="rId3" Type="http://schemas.openxmlformats.org/officeDocument/2006/relationships/image" Target="../media/image34.wmf"/><Relationship Id="rId7" Type="http://schemas.openxmlformats.org/officeDocument/2006/relationships/image" Target="../media/image38.wmf"/><Relationship Id="rId12" Type="http://schemas.openxmlformats.org/officeDocument/2006/relationships/image" Target="../media/image43.wmf"/><Relationship Id="rId2" Type="http://schemas.openxmlformats.org/officeDocument/2006/relationships/image" Target="../media/image33.wmf"/><Relationship Id="rId1" Type="http://schemas.openxmlformats.org/officeDocument/2006/relationships/image" Target="../media/image32.wmf"/><Relationship Id="rId6" Type="http://schemas.openxmlformats.org/officeDocument/2006/relationships/image" Target="../media/image37.wmf"/><Relationship Id="rId11" Type="http://schemas.openxmlformats.org/officeDocument/2006/relationships/image" Target="../media/image42.wmf"/><Relationship Id="rId5" Type="http://schemas.openxmlformats.org/officeDocument/2006/relationships/image" Target="../media/image36.wmf"/><Relationship Id="rId10" Type="http://schemas.openxmlformats.org/officeDocument/2006/relationships/image" Target="../media/image41.wmf"/><Relationship Id="rId4" Type="http://schemas.openxmlformats.org/officeDocument/2006/relationships/image" Target="../media/image35.wmf"/><Relationship Id="rId9" Type="http://schemas.openxmlformats.org/officeDocument/2006/relationships/image" Target="../media/image40.wmf"/></Relationships>
</file>

<file path=ppt/drawings/_rels/vmlDrawing4.vml.rels><?xml version="1.0" encoding="UTF-8" standalone="yes"?>
<Relationships xmlns="http://schemas.openxmlformats.org/package/2006/relationships"><Relationship Id="rId8" Type="http://schemas.openxmlformats.org/officeDocument/2006/relationships/image" Target="../media/image52.wmf"/><Relationship Id="rId13" Type="http://schemas.openxmlformats.org/officeDocument/2006/relationships/image" Target="../media/image56.wmf"/><Relationship Id="rId3" Type="http://schemas.openxmlformats.org/officeDocument/2006/relationships/image" Target="../media/image47.wmf"/><Relationship Id="rId7" Type="http://schemas.openxmlformats.org/officeDocument/2006/relationships/image" Target="../media/image51.wmf"/><Relationship Id="rId12" Type="http://schemas.openxmlformats.org/officeDocument/2006/relationships/image" Target="../media/image55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Relationship Id="rId6" Type="http://schemas.openxmlformats.org/officeDocument/2006/relationships/image" Target="../media/image50.wmf"/><Relationship Id="rId11" Type="http://schemas.openxmlformats.org/officeDocument/2006/relationships/image" Target="../media/image54.wmf"/><Relationship Id="rId5" Type="http://schemas.openxmlformats.org/officeDocument/2006/relationships/image" Target="../media/image49.wmf"/><Relationship Id="rId10" Type="http://schemas.openxmlformats.org/officeDocument/2006/relationships/image" Target="../media/image53.wmf"/><Relationship Id="rId4" Type="http://schemas.openxmlformats.org/officeDocument/2006/relationships/image" Target="../media/image48.wmf"/><Relationship Id="rId9" Type="http://schemas.openxmlformats.org/officeDocument/2006/relationships/image" Target="../media/image40.wmf"/><Relationship Id="rId14" Type="http://schemas.openxmlformats.org/officeDocument/2006/relationships/image" Target="../media/image57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65.wmf"/><Relationship Id="rId13" Type="http://schemas.openxmlformats.org/officeDocument/2006/relationships/image" Target="../media/image70.wmf"/><Relationship Id="rId3" Type="http://schemas.openxmlformats.org/officeDocument/2006/relationships/image" Target="../media/image60.wmf"/><Relationship Id="rId7" Type="http://schemas.openxmlformats.org/officeDocument/2006/relationships/image" Target="../media/image64.wmf"/><Relationship Id="rId12" Type="http://schemas.openxmlformats.org/officeDocument/2006/relationships/image" Target="../media/image69.wmf"/><Relationship Id="rId17" Type="http://schemas.openxmlformats.org/officeDocument/2006/relationships/image" Target="../media/image74.wmf"/><Relationship Id="rId2" Type="http://schemas.openxmlformats.org/officeDocument/2006/relationships/image" Target="../media/image59.wmf"/><Relationship Id="rId16" Type="http://schemas.openxmlformats.org/officeDocument/2006/relationships/image" Target="../media/image73.wmf"/><Relationship Id="rId1" Type="http://schemas.openxmlformats.org/officeDocument/2006/relationships/image" Target="../media/image58.wmf"/><Relationship Id="rId6" Type="http://schemas.openxmlformats.org/officeDocument/2006/relationships/image" Target="../media/image63.wmf"/><Relationship Id="rId11" Type="http://schemas.openxmlformats.org/officeDocument/2006/relationships/image" Target="../media/image68.wmf"/><Relationship Id="rId5" Type="http://schemas.openxmlformats.org/officeDocument/2006/relationships/image" Target="../media/image62.wmf"/><Relationship Id="rId15" Type="http://schemas.openxmlformats.org/officeDocument/2006/relationships/image" Target="../media/image72.wmf"/><Relationship Id="rId10" Type="http://schemas.openxmlformats.org/officeDocument/2006/relationships/image" Target="../media/image67.wmf"/><Relationship Id="rId4" Type="http://schemas.openxmlformats.org/officeDocument/2006/relationships/image" Target="../media/image61.wmf"/><Relationship Id="rId9" Type="http://schemas.openxmlformats.org/officeDocument/2006/relationships/image" Target="../media/image66.wmf"/><Relationship Id="rId14" Type="http://schemas.openxmlformats.org/officeDocument/2006/relationships/image" Target="../media/image71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81.wmf"/><Relationship Id="rId13" Type="http://schemas.openxmlformats.org/officeDocument/2006/relationships/image" Target="../media/image86.wmf"/><Relationship Id="rId18" Type="http://schemas.openxmlformats.org/officeDocument/2006/relationships/image" Target="../media/image91.wmf"/><Relationship Id="rId3" Type="http://schemas.openxmlformats.org/officeDocument/2006/relationships/image" Target="../media/image77.wmf"/><Relationship Id="rId21" Type="http://schemas.openxmlformats.org/officeDocument/2006/relationships/image" Target="../media/image94.wmf"/><Relationship Id="rId7" Type="http://schemas.openxmlformats.org/officeDocument/2006/relationships/image" Target="../media/image80.wmf"/><Relationship Id="rId12" Type="http://schemas.openxmlformats.org/officeDocument/2006/relationships/image" Target="../media/image85.wmf"/><Relationship Id="rId17" Type="http://schemas.openxmlformats.org/officeDocument/2006/relationships/image" Target="../media/image90.wmf"/><Relationship Id="rId2" Type="http://schemas.openxmlformats.org/officeDocument/2006/relationships/image" Target="../media/image76.wmf"/><Relationship Id="rId16" Type="http://schemas.openxmlformats.org/officeDocument/2006/relationships/image" Target="../media/image89.wmf"/><Relationship Id="rId20" Type="http://schemas.openxmlformats.org/officeDocument/2006/relationships/image" Target="../media/image93.wmf"/><Relationship Id="rId1" Type="http://schemas.openxmlformats.org/officeDocument/2006/relationships/image" Target="../media/image75.wmf"/><Relationship Id="rId6" Type="http://schemas.openxmlformats.org/officeDocument/2006/relationships/image" Target="../media/image79.wmf"/><Relationship Id="rId11" Type="http://schemas.openxmlformats.org/officeDocument/2006/relationships/image" Target="../media/image84.wmf"/><Relationship Id="rId5" Type="http://schemas.openxmlformats.org/officeDocument/2006/relationships/image" Target="../media/image64.wmf"/><Relationship Id="rId15" Type="http://schemas.openxmlformats.org/officeDocument/2006/relationships/image" Target="../media/image88.wmf"/><Relationship Id="rId10" Type="http://schemas.openxmlformats.org/officeDocument/2006/relationships/image" Target="../media/image83.wmf"/><Relationship Id="rId19" Type="http://schemas.openxmlformats.org/officeDocument/2006/relationships/image" Target="../media/image92.wmf"/><Relationship Id="rId4" Type="http://schemas.openxmlformats.org/officeDocument/2006/relationships/image" Target="../media/image78.wmf"/><Relationship Id="rId9" Type="http://schemas.openxmlformats.org/officeDocument/2006/relationships/image" Target="../media/image82.wmf"/><Relationship Id="rId14" Type="http://schemas.openxmlformats.org/officeDocument/2006/relationships/image" Target="../media/image87.wmf"/></Relationships>
</file>

<file path=ppt/drawings/_rels/vmlDrawing7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13" Type="http://schemas.openxmlformats.org/officeDocument/2006/relationships/image" Target="../media/image106.wmf"/><Relationship Id="rId18" Type="http://schemas.openxmlformats.org/officeDocument/2006/relationships/image" Target="../media/image111.wmf"/><Relationship Id="rId3" Type="http://schemas.openxmlformats.org/officeDocument/2006/relationships/image" Target="../media/image97.wmf"/><Relationship Id="rId21" Type="http://schemas.openxmlformats.org/officeDocument/2006/relationships/image" Target="../media/image114.wmf"/><Relationship Id="rId7" Type="http://schemas.openxmlformats.org/officeDocument/2006/relationships/image" Target="../media/image100.wmf"/><Relationship Id="rId12" Type="http://schemas.openxmlformats.org/officeDocument/2006/relationships/image" Target="../media/image105.wmf"/><Relationship Id="rId17" Type="http://schemas.openxmlformats.org/officeDocument/2006/relationships/image" Target="../media/image110.wmf"/><Relationship Id="rId2" Type="http://schemas.openxmlformats.org/officeDocument/2006/relationships/image" Target="../media/image96.wmf"/><Relationship Id="rId16" Type="http://schemas.openxmlformats.org/officeDocument/2006/relationships/image" Target="../media/image109.wmf"/><Relationship Id="rId20" Type="http://schemas.openxmlformats.org/officeDocument/2006/relationships/image" Target="../media/image113.wmf"/><Relationship Id="rId1" Type="http://schemas.openxmlformats.org/officeDocument/2006/relationships/image" Target="../media/image95.wmf"/><Relationship Id="rId6" Type="http://schemas.openxmlformats.org/officeDocument/2006/relationships/image" Target="../media/image99.wmf"/><Relationship Id="rId11" Type="http://schemas.openxmlformats.org/officeDocument/2006/relationships/image" Target="../media/image104.wmf"/><Relationship Id="rId5" Type="http://schemas.openxmlformats.org/officeDocument/2006/relationships/image" Target="../media/image64.wmf"/><Relationship Id="rId15" Type="http://schemas.openxmlformats.org/officeDocument/2006/relationships/image" Target="../media/image108.wmf"/><Relationship Id="rId10" Type="http://schemas.openxmlformats.org/officeDocument/2006/relationships/image" Target="../media/image103.wmf"/><Relationship Id="rId19" Type="http://schemas.openxmlformats.org/officeDocument/2006/relationships/image" Target="../media/image112.wmf"/><Relationship Id="rId4" Type="http://schemas.openxmlformats.org/officeDocument/2006/relationships/image" Target="../media/image98.wmf"/><Relationship Id="rId9" Type="http://schemas.openxmlformats.org/officeDocument/2006/relationships/image" Target="../media/image102.wmf"/><Relationship Id="rId14" Type="http://schemas.openxmlformats.org/officeDocument/2006/relationships/image" Target="../media/image10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wmf"/><Relationship Id="rId13" Type="http://schemas.openxmlformats.org/officeDocument/2006/relationships/image" Target="../media/image126.wmf"/><Relationship Id="rId18" Type="http://schemas.openxmlformats.org/officeDocument/2006/relationships/image" Target="../media/image131.wmf"/><Relationship Id="rId3" Type="http://schemas.openxmlformats.org/officeDocument/2006/relationships/image" Target="../media/image117.wmf"/><Relationship Id="rId21" Type="http://schemas.openxmlformats.org/officeDocument/2006/relationships/image" Target="../media/image134.wmf"/><Relationship Id="rId7" Type="http://schemas.openxmlformats.org/officeDocument/2006/relationships/image" Target="../media/image120.wmf"/><Relationship Id="rId12" Type="http://schemas.openxmlformats.org/officeDocument/2006/relationships/image" Target="../media/image125.wmf"/><Relationship Id="rId17" Type="http://schemas.openxmlformats.org/officeDocument/2006/relationships/image" Target="../media/image130.wmf"/><Relationship Id="rId2" Type="http://schemas.openxmlformats.org/officeDocument/2006/relationships/image" Target="../media/image116.wmf"/><Relationship Id="rId16" Type="http://schemas.openxmlformats.org/officeDocument/2006/relationships/image" Target="../media/image129.wmf"/><Relationship Id="rId20" Type="http://schemas.openxmlformats.org/officeDocument/2006/relationships/image" Target="../media/image133.wmf"/><Relationship Id="rId1" Type="http://schemas.openxmlformats.org/officeDocument/2006/relationships/image" Target="../media/image115.wmf"/><Relationship Id="rId6" Type="http://schemas.openxmlformats.org/officeDocument/2006/relationships/image" Target="../media/image119.wmf"/><Relationship Id="rId11" Type="http://schemas.openxmlformats.org/officeDocument/2006/relationships/image" Target="../media/image124.wmf"/><Relationship Id="rId5" Type="http://schemas.openxmlformats.org/officeDocument/2006/relationships/image" Target="../media/image64.wmf"/><Relationship Id="rId15" Type="http://schemas.openxmlformats.org/officeDocument/2006/relationships/image" Target="../media/image128.wmf"/><Relationship Id="rId23" Type="http://schemas.openxmlformats.org/officeDocument/2006/relationships/image" Target="../media/image136.wmf"/><Relationship Id="rId10" Type="http://schemas.openxmlformats.org/officeDocument/2006/relationships/image" Target="../media/image123.wmf"/><Relationship Id="rId19" Type="http://schemas.openxmlformats.org/officeDocument/2006/relationships/image" Target="../media/image132.wmf"/><Relationship Id="rId4" Type="http://schemas.openxmlformats.org/officeDocument/2006/relationships/image" Target="../media/image118.wmf"/><Relationship Id="rId9" Type="http://schemas.openxmlformats.org/officeDocument/2006/relationships/image" Target="../media/image122.wmf"/><Relationship Id="rId14" Type="http://schemas.openxmlformats.org/officeDocument/2006/relationships/image" Target="../media/image127.wmf"/><Relationship Id="rId22" Type="http://schemas.openxmlformats.org/officeDocument/2006/relationships/image" Target="../media/image135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altLang="zh-CN" smtClean="0"/>
              <a:t>Klepnutím lze upravit styl předlohy podnadpisů.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altLang="zh-CN" smtClean="0"/>
              <a:t>Klepnutím na ikonu přidáte obrázek.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altLang="zh-CN" smtClean="0"/>
              <a:t>Klepnutím lze upravit styly předlohy textu.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zh-CN" smtClean="0"/>
              <a:t>Klepnutím lze upravit styl předlohy nadpisů.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zh-CN" smtClean="0"/>
              <a:t>Klepnutím lze upravit styly předlohy textu.</a:t>
            </a:r>
          </a:p>
          <a:p>
            <a:pPr lvl="1"/>
            <a:r>
              <a:rPr lang="cs-CZ" altLang="zh-CN" smtClean="0"/>
              <a:t>Druhá úroveň</a:t>
            </a:r>
          </a:p>
          <a:p>
            <a:pPr lvl="2"/>
            <a:r>
              <a:rPr lang="cs-CZ" altLang="zh-CN" smtClean="0"/>
              <a:t>Třetí úroveň</a:t>
            </a:r>
          </a:p>
          <a:p>
            <a:pPr lvl="3"/>
            <a:r>
              <a:rPr lang="cs-CZ" altLang="zh-CN" smtClean="0"/>
              <a:t>Čtvrtá úroveň</a:t>
            </a:r>
          </a:p>
          <a:p>
            <a:pPr lvl="4"/>
            <a:r>
              <a:rPr lang="cs-CZ" altLang="zh-CN" smtClean="0"/>
              <a:t>Pátá úroveň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2">
                <a:lumMod val="90000"/>
              </a:schemeClr>
            </a:gs>
            <a:gs pos="50000">
              <a:schemeClr val="bg2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2013-2-6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13" Type="http://schemas.openxmlformats.org/officeDocument/2006/relationships/oleObject" Target="../embeddings/oleObject11.bin"/><Relationship Id="rId18" Type="http://schemas.openxmlformats.org/officeDocument/2006/relationships/oleObject" Target="../embeddings/oleObject16.bin"/><Relationship Id="rId3" Type="http://schemas.openxmlformats.org/officeDocument/2006/relationships/oleObject" Target="../embeddings/oleObject1.bin"/><Relationship Id="rId21" Type="http://schemas.openxmlformats.org/officeDocument/2006/relationships/oleObject" Target="../embeddings/oleObject19.bin"/><Relationship Id="rId7" Type="http://schemas.openxmlformats.org/officeDocument/2006/relationships/oleObject" Target="../embeddings/oleObject5.bin"/><Relationship Id="rId12" Type="http://schemas.openxmlformats.org/officeDocument/2006/relationships/oleObject" Target="../embeddings/oleObject10.bin"/><Relationship Id="rId17" Type="http://schemas.openxmlformats.org/officeDocument/2006/relationships/oleObject" Target="../embeddings/oleObject1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4.bin"/><Relationship Id="rId20" Type="http://schemas.openxmlformats.org/officeDocument/2006/relationships/oleObject" Target="../embeddings/oleObject18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4.bin"/><Relationship Id="rId11" Type="http://schemas.openxmlformats.org/officeDocument/2006/relationships/oleObject" Target="../embeddings/oleObject9.bin"/><Relationship Id="rId5" Type="http://schemas.openxmlformats.org/officeDocument/2006/relationships/oleObject" Target="../embeddings/oleObject3.bin"/><Relationship Id="rId15" Type="http://schemas.openxmlformats.org/officeDocument/2006/relationships/oleObject" Target="../embeddings/oleObject13.bin"/><Relationship Id="rId23" Type="http://schemas.openxmlformats.org/officeDocument/2006/relationships/oleObject" Target="../embeddings/oleObject21.bin"/><Relationship Id="rId10" Type="http://schemas.openxmlformats.org/officeDocument/2006/relationships/oleObject" Target="../embeddings/oleObject8.bin"/><Relationship Id="rId19" Type="http://schemas.openxmlformats.org/officeDocument/2006/relationships/oleObject" Target="../embeddings/oleObject17.bin"/><Relationship Id="rId4" Type="http://schemas.openxmlformats.org/officeDocument/2006/relationships/oleObject" Target="../embeddings/oleObject2.bin"/><Relationship Id="rId9" Type="http://schemas.openxmlformats.org/officeDocument/2006/relationships/oleObject" Target="../embeddings/oleObject7.bin"/><Relationship Id="rId14" Type="http://schemas.openxmlformats.org/officeDocument/2006/relationships/oleObject" Target="../embeddings/oleObject12.bin"/><Relationship Id="rId22" Type="http://schemas.openxmlformats.org/officeDocument/2006/relationships/oleObject" Target="../embeddings/oleObject20.bin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13" Type="http://schemas.openxmlformats.org/officeDocument/2006/relationships/oleObject" Target="../embeddings/oleObject32.bin"/><Relationship Id="rId3" Type="http://schemas.openxmlformats.org/officeDocument/2006/relationships/oleObject" Target="../embeddings/oleObject22.bin"/><Relationship Id="rId7" Type="http://schemas.openxmlformats.org/officeDocument/2006/relationships/oleObject" Target="../embeddings/oleObject26.bin"/><Relationship Id="rId12" Type="http://schemas.openxmlformats.org/officeDocument/2006/relationships/oleObject" Target="../embeddings/oleObject3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5.bin"/><Relationship Id="rId11" Type="http://schemas.openxmlformats.org/officeDocument/2006/relationships/oleObject" Target="../embeddings/oleObject30.bin"/><Relationship Id="rId5" Type="http://schemas.openxmlformats.org/officeDocument/2006/relationships/oleObject" Target="../embeddings/oleObject24.bin"/><Relationship Id="rId10" Type="http://schemas.openxmlformats.org/officeDocument/2006/relationships/oleObject" Target="../embeddings/oleObject29.bin"/><Relationship Id="rId4" Type="http://schemas.openxmlformats.org/officeDocument/2006/relationships/oleObject" Target="../embeddings/oleObject23.bin"/><Relationship Id="rId9" Type="http://schemas.openxmlformats.org/officeDocument/2006/relationships/oleObject" Target="../embeddings/oleObject28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8.bin"/><Relationship Id="rId13" Type="http://schemas.openxmlformats.org/officeDocument/2006/relationships/oleObject" Target="../embeddings/oleObject43.bin"/><Relationship Id="rId3" Type="http://schemas.openxmlformats.org/officeDocument/2006/relationships/oleObject" Target="../embeddings/oleObject33.bin"/><Relationship Id="rId7" Type="http://schemas.openxmlformats.org/officeDocument/2006/relationships/oleObject" Target="../embeddings/oleObject37.bin"/><Relationship Id="rId12" Type="http://schemas.openxmlformats.org/officeDocument/2006/relationships/oleObject" Target="../embeddings/oleObject4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oleObject" Target="../embeddings/oleObject36.bin"/><Relationship Id="rId11" Type="http://schemas.openxmlformats.org/officeDocument/2006/relationships/oleObject" Target="../embeddings/oleObject41.bin"/><Relationship Id="rId5" Type="http://schemas.openxmlformats.org/officeDocument/2006/relationships/oleObject" Target="../embeddings/oleObject35.bin"/><Relationship Id="rId15" Type="http://schemas.openxmlformats.org/officeDocument/2006/relationships/oleObject" Target="../embeddings/oleObject45.bin"/><Relationship Id="rId10" Type="http://schemas.openxmlformats.org/officeDocument/2006/relationships/oleObject" Target="../embeddings/oleObject40.bin"/><Relationship Id="rId4" Type="http://schemas.openxmlformats.org/officeDocument/2006/relationships/oleObject" Target="../embeddings/oleObject34.bin"/><Relationship Id="rId9" Type="http://schemas.openxmlformats.org/officeDocument/2006/relationships/oleObject" Target="../embeddings/oleObject39.bin"/><Relationship Id="rId14" Type="http://schemas.openxmlformats.org/officeDocument/2006/relationships/oleObject" Target="../embeddings/oleObject44.bin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1.bin"/><Relationship Id="rId13" Type="http://schemas.openxmlformats.org/officeDocument/2006/relationships/oleObject" Target="../embeddings/oleObject56.bin"/><Relationship Id="rId3" Type="http://schemas.openxmlformats.org/officeDocument/2006/relationships/oleObject" Target="../embeddings/oleObject46.bin"/><Relationship Id="rId7" Type="http://schemas.openxmlformats.org/officeDocument/2006/relationships/oleObject" Target="../embeddings/oleObject50.bin"/><Relationship Id="rId12" Type="http://schemas.openxmlformats.org/officeDocument/2006/relationships/oleObject" Target="../embeddings/oleObject55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59.bin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49.bin"/><Relationship Id="rId11" Type="http://schemas.openxmlformats.org/officeDocument/2006/relationships/oleObject" Target="../embeddings/oleObject54.bin"/><Relationship Id="rId5" Type="http://schemas.openxmlformats.org/officeDocument/2006/relationships/oleObject" Target="../embeddings/oleObject48.bin"/><Relationship Id="rId15" Type="http://schemas.openxmlformats.org/officeDocument/2006/relationships/oleObject" Target="../embeddings/oleObject58.bin"/><Relationship Id="rId10" Type="http://schemas.openxmlformats.org/officeDocument/2006/relationships/oleObject" Target="../embeddings/oleObject53.bin"/><Relationship Id="rId4" Type="http://schemas.openxmlformats.org/officeDocument/2006/relationships/oleObject" Target="../embeddings/oleObject47.bin"/><Relationship Id="rId9" Type="http://schemas.openxmlformats.org/officeDocument/2006/relationships/oleObject" Target="../embeddings/oleObject52.bin"/><Relationship Id="rId14" Type="http://schemas.openxmlformats.org/officeDocument/2006/relationships/oleObject" Target="../embeddings/oleObject57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5.bin"/><Relationship Id="rId13" Type="http://schemas.openxmlformats.org/officeDocument/2006/relationships/oleObject" Target="../embeddings/oleObject70.bin"/><Relationship Id="rId18" Type="http://schemas.openxmlformats.org/officeDocument/2006/relationships/oleObject" Target="../embeddings/oleObject75.bin"/><Relationship Id="rId3" Type="http://schemas.openxmlformats.org/officeDocument/2006/relationships/oleObject" Target="../embeddings/oleObject60.bin"/><Relationship Id="rId7" Type="http://schemas.openxmlformats.org/officeDocument/2006/relationships/oleObject" Target="../embeddings/oleObject64.bin"/><Relationship Id="rId12" Type="http://schemas.openxmlformats.org/officeDocument/2006/relationships/oleObject" Target="../embeddings/oleObject69.bin"/><Relationship Id="rId17" Type="http://schemas.openxmlformats.org/officeDocument/2006/relationships/oleObject" Target="../embeddings/oleObject74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73.bin"/><Relationship Id="rId20" Type="http://schemas.openxmlformats.org/officeDocument/2006/relationships/oleObject" Target="../embeddings/oleObject77.bin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63.bin"/><Relationship Id="rId11" Type="http://schemas.openxmlformats.org/officeDocument/2006/relationships/oleObject" Target="../embeddings/oleObject68.bin"/><Relationship Id="rId5" Type="http://schemas.openxmlformats.org/officeDocument/2006/relationships/oleObject" Target="../embeddings/oleObject62.bin"/><Relationship Id="rId15" Type="http://schemas.openxmlformats.org/officeDocument/2006/relationships/oleObject" Target="../embeddings/oleObject72.bin"/><Relationship Id="rId10" Type="http://schemas.openxmlformats.org/officeDocument/2006/relationships/oleObject" Target="../embeddings/oleObject67.bin"/><Relationship Id="rId19" Type="http://schemas.openxmlformats.org/officeDocument/2006/relationships/oleObject" Target="../embeddings/oleObject76.bin"/><Relationship Id="rId4" Type="http://schemas.openxmlformats.org/officeDocument/2006/relationships/oleObject" Target="../embeddings/oleObject61.bin"/><Relationship Id="rId9" Type="http://schemas.openxmlformats.org/officeDocument/2006/relationships/oleObject" Target="../embeddings/oleObject66.bin"/><Relationship Id="rId14" Type="http://schemas.openxmlformats.org/officeDocument/2006/relationships/oleObject" Target="../embeddings/oleObject71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13" Type="http://schemas.openxmlformats.org/officeDocument/2006/relationships/oleObject" Target="../embeddings/oleObject88.bin"/><Relationship Id="rId18" Type="http://schemas.openxmlformats.org/officeDocument/2006/relationships/oleObject" Target="../embeddings/oleObject93.bin"/><Relationship Id="rId26" Type="http://schemas.openxmlformats.org/officeDocument/2006/relationships/oleObject" Target="../embeddings/oleObject101.bin"/><Relationship Id="rId3" Type="http://schemas.openxmlformats.org/officeDocument/2006/relationships/oleObject" Target="../embeddings/oleObject78.bin"/><Relationship Id="rId21" Type="http://schemas.openxmlformats.org/officeDocument/2006/relationships/oleObject" Target="../embeddings/oleObject96.bin"/><Relationship Id="rId7" Type="http://schemas.openxmlformats.org/officeDocument/2006/relationships/oleObject" Target="../embeddings/oleObject82.bin"/><Relationship Id="rId12" Type="http://schemas.openxmlformats.org/officeDocument/2006/relationships/oleObject" Target="../embeddings/oleObject87.bin"/><Relationship Id="rId17" Type="http://schemas.openxmlformats.org/officeDocument/2006/relationships/oleObject" Target="../embeddings/oleObject92.bin"/><Relationship Id="rId25" Type="http://schemas.openxmlformats.org/officeDocument/2006/relationships/oleObject" Target="../embeddings/oleObject100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91.bin"/><Relationship Id="rId20" Type="http://schemas.openxmlformats.org/officeDocument/2006/relationships/oleObject" Target="../embeddings/oleObject95.bin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81.bin"/><Relationship Id="rId11" Type="http://schemas.openxmlformats.org/officeDocument/2006/relationships/oleObject" Target="../embeddings/oleObject86.bin"/><Relationship Id="rId24" Type="http://schemas.openxmlformats.org/officeDocument/2006/relationships/oleObject" Target="../embeddings/oleObject99.bin"/><Relationship Id="rId5" Type="http://schemas.openxmlformats.org/officeDocument/2006/relationships/oleObject" Target="../embeddings/oleObject80.bin"/><Relationship Id="rId15" Type="http://schemas.openxmlformats.org/officeDocument/2006/relationships/oleObject" Target="../embeddings/oleObject90.bin"/><Relationship Id="rId23" Type="http://schemas.openxmlformats.org/officeDocument/2006/relationships/oleObject" Target="../embeddings/oleObject98.bin"/><Relationship Id="rId10" Type="http://schemas.openxmlformats.org/officeDocument/2006/relationships/oleObject" Target="../embeddings/oleObject85.bin"/><Relationship Id="rId19" Type="http://schemas.openxmlformats.org/officeDocument/2006/relationships/oleObject" Target="../embeddings/oleObject94.bin"/><Relationship Id="rId4" Type="http://schemas.openxmlformats.org/officeDocument/2006/relationships/oleObject" Target="../embeddings/oleObject79.bin"/><Relationship Id="rId9" Type="http://schemas.openxmlformats.org/officeDocument/2006/relationships/oleObject" Target="../embeddings/oleObject84.bin"/><Relationship Id="rId14" Type="http://schemas.openxmlformats.org/officeDocument/2006/relationships/oleObject" Target="../embeddings/oleObject89.bin"/><Relationship Id="rId22" Type="http://schemas.openxmlformats.org/officeDocument/2006/relationships/oleObject" Target="../embeddings/oleObject97.bin"/><Relationship Id="rId27" Type="http://schemas.openxmlformats.org/officeDocument/2006/relationships/oleObject" Target="../embeddings/oleObject102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08.bin"/><Relationship Id="rId13" Type="http://schemas.openxmlformats.org/officeDocument/2006/relationships/oleObject" Target="../embeddings/oleObject113.bin"/><Relationship Id="rId18" Type="http://schemas.openxmlformats.org/officeDocument/2006/relationships/oleObject" Target="../embeddings/oleObject118.bin"/><Relationship Id="rId3" Type="http://schemas.openxmlformats.org/officeDocument/2006/relationships/oleObject" Target="../embeddings/oleObject103.bin"/><Relationship Id="rId21" Type="http://schemas.openxmlformats.org/officeDocument/2006/relationships/oleObject" Target="../embeddings/oleObject121.bin"/><Relationship Id="rId7" Type="http://schemas.openxmlformats.org/officeDocument/2006/relationships/oleObject" Target="../embeddings/oleObject107.bin"/><Relationship Id="rId12" Type="http://schemas.openxmlformats.org/officeDocument/2006/relationships/oleObject" Target="../embeddings/oleObject112.bin"/><Relationship Id="rId17" Type="http://schemas.openxmlformats.org/officeDocument/2006/relationships/oleObject" Target="../embeddings/oleObject117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16.bin"/><Relationship Id="rId20" Type="http://schemas.openxmlformats.org/officeDocument/2006/relationships/oleObject" Target="../embeddings/oleObject120.bin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06.bin"/><Relationship Id="rId11" Type="http://schemas.openxmlformats.org/officeDocument/2006/relationships/oleObject" Target="../embeddings/oleObject111.bin"/><Relationship Id="rId5" Type="http://schemas.openxmlformats.org/officeDocument/2006/relationships/oleObject" Target="../embeddings/oleObject105.bin"/><Relationship Id="rId15" Type="http://schemas.openxmlformats.org/officeDocument/2006/relationships/oleObject" Target="../embeddings/oleObject115.bin"/><Relationship Id="rId23" Type="http://schemas.openxmlformats.org/officeDocument/2006/relationships/oleObject" Target="../embeddings/oleObject123.bin"/><Relationship Id="rId10" Type="http://schemas.openxmlformats.org/officeDocument/2006/relationships/oleObject" Target="../embeddings/oleObject110.bin"/><Relationship Id="rId19" Type="http://schemas.openxmlformats.org/officeDocument/2006/relationships/oleObject" Target="../embeddings/oleObject119.bin"/><Relationship Id="rId4" Type="http://schemas.openxmlformats.org/officeDocument/2006/relationships/oleObject" Target="../embeddings/oleObject104.bin"/><Relationship Id="rId9" Type="http://schemas.openxmlformats.org/officeDocument/2006/relationships/oleObject" Target="../embeddings/oleObject109.bin"/><Relationship Id="rId14" Type="http://schemas.openxmlformats.org/officeDocument/2006/relationships/oleObject" Target="../embeddings/oleObject114.bin"/><Relationship Id="rId22" Type="http://schemas.openxmlformats.org/officeDocument/2006/relationships/oleObject" Target="../embeddings/oleObject122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9.bin"/><Relationship Id="rId13" Type="http://schemas.openxmlformats.org/officeDocument/2006/relationships/oleObject" Target="../embeddings/oleObject134.bin"/><Relationship Id="rId18" Type="http://schemas.openxmlformats.org/officeDocument/2006/relationships/oleObject" Target="../embeddings/oleObject139.bin"/><Relationship Id="rId3" Type="http://schemas.openxmlformats.org/officeDocument/2006/relationships/oleObject" Target="../embeddings/oleObject124.bin"/><Relationship Id="rId21" Type="http://schemas.openxmlformats.org/officeDocument/2006/relationships/oleObject" Target="../embeddings/oleObject142.bin"/><Relationship Id="rId7" Type="http://schemas.openxmlformats.org/officeDocument/2006/relationships/oleObject" Target="../embeddings/oleObject128.bin"/><Relationship Id="rId12" Type="http://schemas.openxmlformats.org/officeDocument/2006/relationships/oleObject" Target="../embeddings/oleObject133.bin"/><Relationship Id="rId17" Type="http://schemas.openxmlformats.org/officeDocument/2006/relationships/oleObject" Target="../embeddings/oleObject138.bin"/><Relationship Id="rId25" Type="http://schemas.openxmlformats.org/officeDocument/2006/relationships/oleObject" Target="../embeddings/oleObject146.bin"/><Relationship Id="rId2" Type="http://schemas.openxmlformats.org/officeDocument/2006/relationships/slideLayout" Target="../slideLayouts/slideLayout2.xml"/><Relationship Id="rId16" Type="http://schemas.openxmlformats.org/officeDocument/2006/relationships/oleObject" Target="../embeddings/oleObject137.bin"/><Relationship Id="rId20" Type="http://schemas.openxmlformats.org/officeDocument/2006/relationships/oleObject" Target="../embeddings/oleObject141.bin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27.bin"/><Relationship Id="rId11" Type="http://schemas.openxmlformats.org/officeDocument/2006/relationships/oleObject" Target="../embeddings/oleObject132.bin"/><Relationship Id="rId24" Type="http://schemas.openxmlformats.org/officeDocument/2006/relationships/oleObject" Target="../embeddings/oleObject145.bin"/><Relationship Id="rId5" Type="http://schemas.openxmlformats.org/officeDocument/2006/relationships/oleObject" Target="../embeddings/oleObject126.bin"/><Relationship Id="rId15" Type="http://schemas.openxmlformats.org/officeDocument/2006/relationships/oleObject" Target="../embeddings/oleObject136.bin"/><Relationship Id="rId23" Type="http://schemas.openxmlformats.org/officeDocument/2006/relationships/oleObject" Target="../embeddings/oleObject144.bin"/><Relationship Id="rId10" Type="http://schemas.openxmlformats.org/officeDocument/2006/relationships/oleObject" Target="../embeddings/oleObject131.bin"/><Relationship Id="rId19" Type="http://schemas.openxmlformats.org/officeDocument/2006/relationships/oleObject" Target="../embeddings/oleObject140.bin"/><Relationship Id="rId4" Type="http://schemas.openxmlformats.org/officeDocument/2006/relationships/oleObject" Target="../embeddings/oleObject125.bin"/><Relationship Id="rId9" Type="http://schemas.openxmlformats.org/officeDocument/2006/relationships/oleObject" Target="../embeddings/oleObject130.bin"/><Relationship Id="rId14" Type="http://schemas.openxmlformats.org/officeDocument/2006/relationships/oleObject" Target="../embeddings/oleObject135.bin"/><Relationship Id="rId22" Type="http://schemas.openxmlformats.org/officeDocument/2006/relationships/oleObject" Target="../embeddings/oleObject143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5805264"/>
            <a:ext cx="4176464" cy="102040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/>
        </p:nvGraphicFramePr>
        <p:xfrm>
          <a:off x="755576" y="464013"/>
          <a:ext cx="7776864" cy="5197263"/>
        </p:xfrm>
        <a:graphic>
          <a:graphicData uri="http://schemas.openxmlformats.org/drawingml/2006/table">
            <a:tbl>
              <a:tblPr>
                <a:tableStyleId>{69C7853C-536D-4A76-A0AE-DD22124D55A5}</a:tableStyleId>
              </a:tblPr>
              <a:tblGrid>
                <a:gridCol w="2880320"/>
                <a:gridCol w="4896544"/>
              </a:tblGrid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CZ.1.07/1.5.00/34.0779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projektu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Škola pro 21. století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0136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a název šablony klíčové aktivity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III/2 Inovace a zkvalitnění výuky prostřednictvím ICT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48421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školy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Vyšší odborná škola zdravotnická a Střední zdravotnická škola,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Hradec Králové, Komenského 234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30654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Číslo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VY_32_INOVACE_MAT_1_TO_08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2638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Tematická oblast (název sady)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Lineární </a:t>
                      </a:r>
                      <a:r>
                        <a:rPr lang="cs-CZ" sz="1400" dirty="0" smtClean="0"/>
                        <a:t>rovnice a nerovnice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18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Název vzdělávacího materiálu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Slovní úlohy (vedoucí na soustavy lineárních rovnic)</a:t>
                      </a:r>
                      <a:endParaRPr lang="cs-CZ" sz="1400" b="1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Autor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Mgr. Petra Toboříková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Předmět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Matematika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1. </a:t>
                      </a:r>
                      <a:r>
                        <a:rPr lang="cs-CZ" sz="1400" dirty="0"/>
                        <a:t>ročník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Obor vzdělávání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Zdravotnický asistent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vytvořeno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Prosinec </a:t>
                      </a:r>
                      <a:r>
                        <a:rPr lang="cs-CZ" sz="1400" dirty="0"/>
                        <a:t>2012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  <a:tr h="24210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/>
                        <a:t>Anotace včetně cílů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Prezentace uvádějící učivo o slovních úlohách,</a:t>
                      </a:r>
                      <a:r>
                        <a:rPr lang="cs-CZ" sz="1400" baseline="0" dirty="0" smtClean="0"/>
                        <a:t> které lze řešit pomocí soustav lineárních rovnic, </a:t>
                      </a:r>
                      <a:r>
                        <a:rPr lang="cs-CZ" sz="1400" dirty="0" smtClean="0"/>
                        <a:t>se zaměřuje na postup sestavování soustav lineárních rovnic ze zadání slovní úlohy.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Je vhodná k podpoře přímé výuky či jako opora samostudia uvedeného učiva.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dirty="0" smtClean="0"/>
                        <a:t>Žák</a:t>
                      </a:r>
                      <a:r>
                        <a:rPr lang="cs-CZ" sz="1400" baseline="0" dirty="0" smtClean="0"/>
                        <a:t> po absolvování výuky řeší slovní úlohy pomocí sestavování soustav lineárních rovnic a je schopen aplikovat matematické postupy na řešení problémů z běžného života.</a:t>
                      </a:r>
                      <a:endParaRPr lang="cs-CZ" sz="1400" dirty="0"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gradFill>
                      <a:gsLst>
                        <a:gs pos="0">
                          <a:schemeClr val="bg2">
                            <a:lumMod val="90000"/>
                          </a:schemeClr>
                        </a:gs>
                        <a:gs pos="50000">
                          <a:schemeClr val="bg2">
                            <a:lumMod val="50000"/>
                          </a:schemeClr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0" y="1412776"/>
            <a:ext cx="9144000" cy="2004254"/>
          </a:xfrm>
        </p:spPr>
        <p:txBody>
          <a:bodyPr>
            <a:normAutofit fontScale="90000"/>
          </a:bodyPr>
          <a:lstStyle/>
          <a:p>
            <a:r>
              <a:rPr lang="cs-CZ" altLang="zh-CN" sz="5400" dirty="0" smtClean="0"/>
              <a:t>4.6 SLOVNÍ ÚLOHY </a:t>
            </a:r>
            <a:br>
              <a:rPr lang="cs-CZ" altLang="zh-CN" sz="5400" dirty="0" smtClean="0"/>
            </a:br>
            <a:r>
              <a:rPr lang="cs-CZ" altLang="zh-CN" sz="5400" dirty="0" smtClean="0"/>
              <a:t>vedoucí na</a:t>
            </a:r>
            <a:br>
              <a:rPr lang="cs-CZ" altLang="zh-CN" sz="5400" dirty="0" smtClean="0"/>
            </a:br>
            <a:r>
              <a:rPr lang="cs-CZ" altLang="zh-CN" sz="5400" dirty="0" smtClean="0"/>
              <a:t>soustavy lineárních rovnic</a:t>
            </a:r>
            <a:endParaRPr lang="zh-CN" altLang="en-US" sz="5400" cap="all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483768" y="3929066"/>
            <a:ext cx="4176464" cy="622920"/>
          </a:xfrm>
        </p:spPr>
        <p:txBody>
          <a:bodyPr/>
          <a:lstStyle/>
          <a:p>
            <a:r>
              <a:rPr lang="cs-CZ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Mgr. Petra Toboříková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477388" y="5085184"/>
            <a:ext cx="6189224" cy="151216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内容占位符 2"/>
          <p:cNvSpPr txBox="1">
            <a:spLocks/>
          </p:cNvSpPr>
          <p:nvPr/>
        </p:nvSpPr>
        <p:spPr>
          <a:xfrm>
            <a:off x="251520" y="1340768"/>
            <a:ext cx="8892480" cy="41044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proměnné označujeme písmeny,</a:t>
            </a:r>
            <a:br>
              <a:rPr lang="cs-CZ" sz="2800" dirty="0" smtClean="0"/>
            </a:br>
            <a:r>
              <a:rPr lang="cs-CZ" sz="2800" dirty="0" smtClean="0"/>
              <a:t>která naznačují jejich význam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každá informace (zpravidla věta) ze zadání většinou odpovídá nějaké rovnici</a:t>
            </a:r>
          </a:p>
          <a:p>
            <a:pPr marL="271463" lvl="0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proměnných můžeme zvolit víc a pak jejich počet postupně zmenšujeme pomocí vzájemného dosazování</a:t>
            </a:r>
          </a:p>
          <a:p>
            <a:pPr marL="271463" indent="-271463">
              <a:spcAft>
                <a:spcPts val="1200"/>
              </a:spcAft>
              <a:buFont typeface="Arial" pitchFamily="34" charset="0"/>
              <a:buChar char="•"/>
            </a:pPr>
            <a:r>
              <a:rPr lang="cs-CZ" sz="2800" dirty="0" smtClean="0"/>
              <a:t>příklad můžeme řešit postupně,</a:t>
            </a:r>
            <a:br>
              <a:rPr lang="cs-CZ" sz="2800" dirty="0" smtClean="0"/>
            </a:br>
            <a:r>
              <a:rPr lang="cs-CZ" sz="2800" dirty="0" smtClean="0"/>
              <a:t>nemusíme sestavovat jedinou rovnici s jedinou neznámou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835696" y="404664"/>
            <a:ext cx="5544616" cy="64807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algn="ctr"/>
            <a:r>
              <a:rPr lang="cs-CZ" sz="3600" b="1" u="sng" dirty="0" smtClean="0"/>
              <a:t>Zásady řešení slovních úloh</a:t>
            </a:r>
            <a:endParaRPr kumimoji="0" lang="cs-CZ" sz="360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06" name="Object 2"/>
          <p:cNvGraphicFramePr>
            <a:graphicFrameLocks noChangeAspect="1"/>
          </p:cNvGraphicFramePr>
          <p:nvPr/>
        </p:nvGraphicFramePr>
        <p:xfrm>
          <a:off x="7920806" y="3286800"/>
          <a:ext cx="755650" cy="411163"/>
        </p:xfrm>
        <a:graphic>
          <a:graphicData uri="http://schemas.openxmlformats.org/presentationml/2006/ole">
            <p:oleObj spid="_x0000_s149506" name="Rovnice" r:id="rId3" imgW="304560" imgH="164880" progId="Equation.3">
              <p:embed/>
            </p:oleObj>
          </a:graphicData>
        </a:graphic>
      </p:graphicFrame>
      <p:graphicFrame>
        <p:nvGraphicFramePr>
          <p:cNvPr id="149509" name="Object 5"/>
          <p:cNvGraphicFramePr>
            <a:graphicFrameLocks noChangeAspect="1"/>
          </p:cNvGraphicFramePr>
          <p:nvPr/>
        </p:nvGraphicFramePr>
        <p:xfrm>
          <a:off x="8599810" y="3240000"/>
          <a:ext cx="220662" cy="504825"/>
        </p:xfrm>
        <a:graphic>
          <a:graphicData uri="http://schemas.openxmlformats.org/presentationml/2006/ole">
            <p:oleObj spid="_x0000_s149509" name="Rovnice" r:id="rId4" imgW="88560" imgH="203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8712968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439863" lvl="0" indent="-1439863">
              <a:spcBef>
                <a:spcPct val="20000"/>
              </a:spcBef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1: </a:t>
            </a:r>
            <a:r>
              <a:rPr lang="cs-CZ" sz="2800" dirty="0" smtClean="0"/>
              <a:t>Urči kolik let je matce a synovi, víš-li, že za 2 roky bude matka osmkrát starší než syn a za 5 let </a:t>
            </a:r>
            <a:r>
              <a:rPr lang="cs-CZ" sz="2800" u="sng" dirty="0" smtClean="0"/>
              <a:t>bude matka pětkrát starší než syn.</a:t>
            </a:r>
            <a:endParaRPr kumimoji="0" lang="cs-CZ" sz="28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1520" y="1916832"/>
          <a:ext cx="6096000" cy="111252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Nyní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 2 roky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 5 let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MATKA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SYN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内容占位符 2"/>
          <p:cNvSpPr txBox="1">
            <a:spLocks/>
          </p:cNvSpPr>
          <p:nvPr/>
        </p:nvSpPr>
        <p:spPr>
          <a:xfrm>
            <a:off x="323528" y="3284984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 2 roky bude matka 8krát starší než syn: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05" name="Object 1"/>
          <p:cNvGraphicFramePr>
            <a:graphicFrameLocks noChangeAspect="1"/>
          </p:cNvGraphicFramePr>
          <p:nvPr/>
        </p:nvGraphicFramePr>
        <p:xfrm>
          <a:off x="6355233" y="3286800"/>
          <a:ext cx="881063" cy="379413"/>
        </p:xfrm>
        <a:graphic>
          <a:graphicData uri="http://schemas.openxmlformats.org/presentationml/2006/ole">
            <p:oleObj spid="_x0000_s149505" name="Rovnice" r:id="rId5" imgW="355320" imgH="152280" progId="Equation.3">
              <p:embed/>
            </p:oleObj>
          </a:graphicData>
        </a:graphic>
      </p:graphicFrame>
      <p:graphicFrame>
        <p:nvGraphicFramePr>
          <p:cNvPr id="149507" name="Object 3"/>
          <p:cNvGraphicFramePr>
            <a:graphicFrameLocks noChangeAspect="1"/>
          </p:cNvGraphicFramePr>
          <p:nvPr/>
        </p:nvGraphicFramePr>
        <p:xfrm>
          <a:off x="7236296" y="3391024"/>
          <a:ext cx="314325" cy="254000"/>
        </p:xfrm>
        <a:graphic>
          <a:graphicData uri="http://schemas.openxmlformats.org/presentationml/2006/ole">
            <p:oleObj spid="_x0000_s149507" name="Rovnice" r:id="rId6" imgW="126720" imgH="101520" progId="Equation.3">
              <p:embed/>
            </p:oleObj>
          </a:graphicData>
        </a:graphic>
      </p:graphicFrame>
      <p:graphicFrame>
        <p:nvGraphicFramePr>
          <p:cNvPr id="149508" name="Object 4"/>
          <p:cNvGraphicFramePr>
            <a:graphicFrameLocks noChangeAspect="1"/>
          </p:cNvGraphicFramePr>
          <p:nvPr/>
        </p:nvGraphicFramePr>
        <p:xfrm>
          <a:off x="7568456" y="3286800"/>
          <a:ext cx="315912" cy="411162"/>
        </p:xfrm>
        <a:graphic>
          <a:graphicData uri="http://schemas.openxmlformats.org/presentationml/2006/ole">
            <p:oleObj spid="_x0000_s149508" name="Rovnice" r:id="rId7" imgW="126720" imgH="164880" progId="Equation.3">
              <p:embed/>
            </p:oleObj>
          </a:graphicData>
        </a:graphic>
      </p:graphicFrame>
      <p:graphicFrame>
        <p:nvGraphicFramePr>
          <p:cNvPr id="149510" name="Object 6"/>
          <p:cNvGraphicFramePr>
            <a:graphicFrameLocks noChangeAspect="1"/>
          </p:cNvGraphicFramePr>
          <p:nvPr/>
        </p:nvGraphicFramePr>
        <p:xfrm>
          <a:off x="7807722" y="3240000"/>
          <a:ext cx="220662" cy="504825"/>
        </p:xfrm>
        <a:graphic>
          <a:graphicData uri="http://schemas.openxmlformats.org/presentationml/2006/ole">
            <p:oleObj spid="_x0000_s149510" name="Rovnice" r:id="rId8" imgW="88560" imgH="203040" progId="Equation.3">
              <p:embed/>
            </p:oleObj>
          </a:graphicData>
        </a:graphic>
      </p:graphicFrame>
      <p:graphicFrame>
        <p:nvGraphicFramePr>
          <p:cNvPr id="14" name="Object 2"/>
          <p:cNvGraphicFramePr>
            <a:graphicFrameLocks noChangeAspect="1"/>
          </p:cNvGraphicFramePr>
          <p:nvPr/>
        </p:nvGraphicFramePr>
        <p:xfrm>
          <a:off x="7904163" y="3935413"/>
          <a:ext cx="787400" cy="411162"/>
        </p:xfrm>
        <a:graphic>
          <a:graphicData uri="http://schemas.openxmlformats.org/presentationml/2006/ole">
            <p:oleObj spid="_x0000_s149511" name="Rovnice" r:id="rId9" imgW="317160" imgH="164880" progId="Equation.3">
              <p:embed/>
            </p:oleObj>
          </a:graphicData>
        </a:graphic>
      </p:graphicFrame>
      <p:graphicFrame>
        <p:nvGraphicFramePr>
          <p:cNvPr id="16" name="Object 5"/>
          <p:cNvGraphicFramePr>
            <a:graphicFrameLocks noChangeAspect="1"/>
          </p:cNvGraphicFramePr>
          <p:nvPr/>
        </p:nvGraphicFramePr>
        <p:xfrm>
          <a:off x="8599810" y="3888072"/>
          <a:ext cx="220662" cy="504825"/>
        </p:xfrm>
        <a:graphic>
          <a:graphicData uri="http://schemas.openxmlformats.org/presentationml/2006/ole">
            <p:oleObj spid="_x0000_s149512" name="Rovnice" r:id="rId10" imgW="88560" imgH="203040" progId="Equation.3">
              <p:embed/>
            </p:oleObj>
          </a:graphicData>
        </a:graphic>
      </p:graphicFrame>
      <p:sp>
        <p:nvSpPr>
          <p:cNvPr id="17" name="内容占位符 2"/>
          <p:cNvSpPr txBox="1">
            <a:spLocks/>
          </p:cNvSpPr>
          <p:nvPr/>
        </p:nvSpPr>
        <p:spPr>
          <a:xfrm>
            <a:off x="323528" y="3933056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 5 let bude matka 5krát starší než syn: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8" name="Object 1"/>
          <p:cNvGraphicFramePr>
            <a:graphicFrameLocks noChangeAspect="1"/>
          </p:cNvGraphicFramePr>
          <p:nvPr/>
        </p:nvGraphicFramePr>
        <p:xfrm>
          <a:off x="6338888" y="3919538"/>
          <a:ext cx="912812" cy="411162"/>
        </p:xfrm>
        <a:graphic>
          <a:graphicData uri="http://schemas.openxmlformats.org/presentationml/2006/ole">
            <p:oleObj spid="_x0000_s149513" name="Rovnice" r:id="rId11" imgW="368280" imgH="164880" progId="Equation.3">
              <p:embed/>
            </p:oleObj>
          </a:graphicData>
        </a:graphic>
      </p:graphicFrame>
      <p:graphicFrame>
        <p:nvGraphicFramePr>
          <p:cNvPr id="19" name="Object 3"/>
          <p:cNvGraphicFramePr>
            <a:graphicFrameLocks noChangeAspect="1"/>
          </p:cNvGraphicFramePr>
          <p:nvPr/>
        </p:nvGraphicFramePr>
        <p:xfrm>
          <a:off x="7236296" y="4039096"/>
          <a:ext cx="314325" cy="254000"/>
        </p:xfrm>
        <a:graphic>
          <a:graphicData uri="http://schemas.openxmlformats.org/presentationml/2006/ole">
            <p:oleObj spid="_x0000_s149514" name="Rovnice" r:id="rId12" imgW="126720" imgH="101520" progId="Equation.3">
              <p:embed/>
            </p:oleObj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7585075" y="3935413"/>
          <a:ext cx="284163" cy="411162"/>
        </p:xfrm>
        <a:graphic>
          <a:graphicData uri="http://schemas.openxmlformats.org/presentationml/2006/ole">
            <p:oleObj spid="_x0000_s149515" name="Rovnice" r:id="rId13" imgW="114120" imgH="164880" progId="Equation.3">
              <p:embed/>
            </p:oleObj>
          </a:graphicData>
        </a:graphic>
      </p:graphicFrame>
      <p:graphicFrame>
        <p:nvGraphicFramePr>
          <p:cNvPr id="21" name="Object 6"/>
          <p:cNvGraphicFramePr>
            <a:graphicFrameLocks noChangeAspect="1"/>
          </p:cNvGraphicFramePr>
          <p:nvPr/>
        </p:nvGraphicFramePr>
        <p:xfrm>
          <a:off x="7807722" y="3888072"/>
          <a:ext cx="220662" cy="504825"/>
        </p:xfrm>
        <a:graphic>
          <a:graphicData uri="http://schemas.openxmlformats.org/presentationml/2006/ole">
            <p:oleObj spid="_x0000_s149516" name="Rovnice" r:id="rId14" imgW="88560" imgH="20304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2411760" y="4437112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6372200" y="4365104"/>
            <a:ext cx="23762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7" name="Object 13"/>
          <p:cNvGraphicFramePr>
            <a:graphicFrameLocks noChangeAspect="1"/>
          </p:cNvGraphicFramePr>
          <p:nvPr/>
        </p:nvGraphicFramePr>
        <p:xfrm>
          <a:off x="6338267" y="4530005"/>
          <a:ext cx="1762125" cy="411163"/>
        </p:xfrm>
        <a:graphic>
          <a:graphicData uri="http://schemas.openxmlformats.org/presentationml/2006/ole">
            <p:oleObj spid="_x0000_s149517" name="Rovnice" r:id="rId15" imgW="711000" imgH="164880" progId="Equation.3">
              <p:embed/>
            </p:oleObj>
          </a:graphicData>
        </a:graphic>
      </p:graphicFrame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6338267" y="4962053"/>
          <a:ext cx="1762125" cy="411163"/>
        </p:xfrm>
        <a:graphic>
          <a:graphicData uri="http://schemas.openxmlformats.org/presentationml/2006/ole">
            <p:oleObj spid="_x0000_s149518" name="Rovnice" r:id="rId16" imgW="711000" imgH="16488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6372200" y="5373216"/>
            <a:ext cx="165618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6006976" y="5405438"/>
          <a:ext cx="2957512" cy="633412"/>
        </p:xfrm>
        <a:graphic>
          <a:graphicData uri="http://schemas.openxmlformats.org/presentationml/2006/ole">
            <p:oleObj spid="_x0000_s149519" name="Rovnice" r:id="rId17" imgW="1193760" imgH="2538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6093296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Matce je 30let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 synovi 2 roky.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2" y="6093296"/>
            <a:ext cx="15121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21" name="Object 14"/>
          <p:cNvGraphicFramePr>
            <a:graphicFrameLocks noChangeAspect="1"/>
          </p:cNvGraphicFramePr>
          <p:nvPr/>
        </p:nvGraphicFramePr>
        <p:xfrm>
          <a:off x="2411760" y="2348880"/>
          <a:ext cx="247650" cy="207962"/>
        </p:xfrm>
        <a:graphic>
          <a:graphicData uri="http://schemas.openxmlformats.org/presentationml/2006/ole">
            <p:oleObj spid="_x0000_s149521" name="Rovnice" r:id="rId18" imgW="152280" imgH="126720" progId="Equation.3">
              <p:embed/>
            </p:oleObj>
          </a:graphicData>
        </a:graphic>
      </p:graphicFrame>
      <p:graphicFrame>
        <p:nvGraphicFramePr>
          <p:cNvPr id="149522" name="Object 14"/>
          <p:cNvGraphicFramePr>
            <a:graphicFrameLocks noChangeAspect="1"/>
          </p:cNvGraphicFramePr>
          <p:nvPr/>
        </p:nvGraphicFramePr>
        <p:xfrm>
          <a:off x="2411760" y="2708920"/>
          <a:ext cx="165100" cy="228600"/>
        </p:xfrm>
        <a:graphic>
          <a:graphicData uri="http://schemas.openxmlformats.org/presentationml/2006/ole">
            <p:oleObj spid="_x0000_s149522" name="Rovnice" r:id="rId19" imgW="101520" imgH="139680" progId="Equation.3">
              <p:embed/>
            </p:oleObj>
          </a:graphicData>
        </a:graphic>
      </p:graphicFrame>
      <p:graphicFrame>
        <p:nvGraphicFramePr>
          <p:cNvPr id="149523" name="Object 14"/>
          <p:cNvGraphicFramePr>
            <a:graphicFrameLocks noChangeAspect="1"/>
          </p:cNvGraphicFramePr>
          <p:nvPr/>
        </p:nvGraphicFramePr>
        <p:xfrm>
          <a:off x="3779912" y="2348880"/>
          <a:ext cx="577850" cy="249238"/>
        </p:xfrm>
        <a:graphic>
          <a:graphicData uri="http://schemas.openxmlformats.org/presentationml/2006/ole">
            <p:oleObj spid="_x0000_s149523" name="Rovnice" r:id="rId20" imgW="355320" imgH="152280" progId="Equation.3">
              <p:embed/>
            </p:oleObj>
          </a:graphicData>
        </a:graphic>
      </p:graphicFrame>
      <p:graphicFrame>
        <p:nvGraphicFramePr>
          <p:cNvPr id="149524" name="Object 14"/>
          <p:cNvGraphicFramePr>
            <a:graphicFrameLocks noChangeAspect="1"/>
          </p:cNvGraphicFramePr>
          <p:nvPr/>
        </p:nvGraphicFramePr>
        <p:xfrm>
          <a:off x="3851920" y="2708920"/>
          <a:ext cx="495300" cy="269875"/>
        </p:xfrm>
        <a:graphic>
          <a:graphicData uri="http://schemas.openxmlformats.org/presentationml/2006/ole">
            <p:oleObj spid="_x0000_s149524" name="Rovnice" r:id="rId21" imgW="304560" imgH="164880" progId="Equation.3">
              <p:embed/>
            </p:oleObj>
          </a:graphicData>
        </a:graphic>
      </p:graphicFrame>
      <p:graphicFrame>
        <p:nvGraphicFramePr>
          <p:cNvPr id="149525" name="Object 14"/>
          <p:cNvGraphicFramePr>
            <a:graphicFrameLocks noChangeAspect="1"/>
          </p:cNvGraphicFramePr>
          <p:nvPr/>
        </p:nvGraphicFramePr>
        <p:xfrm>
          <a:off x="5292080" y="2348880"/>
          <a:ext cx="598487" cy="269875"/>
        </p:xfrm>
        <a:graphic>
          <a:graphicData uri="http://schemas.openxmlformats.org/presentationml/2006/ole">
            <p:oleObj spid="_x0000_s149525" name="Rovnice" r:id="rId22" imgW="368280" imgH="164880" progId="Equation.3">
              <p:embed/>
            </p:oleObj>
          </a:graphicData>
        </a:graphic>
      </p:graphicFrame>
      <p:graphicFrame>
        <p:nvGraphicFramePr>
          <p:cNvPr id="149526" name="Object 14"/>
          <p:cNvGraphicFramePr>
            <a:graphicFrameLocks noChangeAspect="1"/>
          </p:cNvGraphicFramePr>
          <p:nvPr/>
        </p:nvGraphicFramePr>
        <p:xfrm>
          <a:off x="5364088" y="2708920"/>
          <a:ext cx="515938" cy="269875"/>
        </p:xfrm>
        <a:graphic>
          <a:graphicData uri="http://schemas.openxmlformats.org/presentationml/2006/ole">
            <p:oleObj spid="_x0000_s149526" name="Rovnice" r:id="rId23" imgW="317160" imgH="1648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9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9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9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49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49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495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495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495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49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495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495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495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495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495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1495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1495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495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7" grpId="0"/>
      <p:bldP spid="17" grpId="0"/>
      <p:bldP spid="22" grpId="0"/>
      <p:bldP spid="30" grpId="0"/>
      <p:bldP spid="3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49506" name="Object 2"/>
          <p:cNvGraphicFramePr>
            <a:graphicFrameLocks noChangeAspect="1"/>
          </p:cNvGraphicFramePr>
          <p:nvPr/>
        </p:nvGraphicFramePr>
        <p:xfrm>
          <a:off x="7884368" y="1700808"/>
          <a:ext cx="314325" cy="411162"/>
        </p:xfrm>
        <a:graphic>
          <a:graphicData uri="http://schemas.openxmlformats.org/presentationml/2006/ole">
            <p:oleObj spid="_x0000_s152579" name="Rovnice" r:id="rId3" imgW="126720" imgH="164880" progId="Equation.3">
              <p:embed/>
            </p:oleObj>
          </a:graphicData>
        </a:graphic>
      </p:graphicFrame>
      <p:graphicFrame>
        <p:nvGraphicFramePr>
          <p:cNvPr id="149509" name="Object 5"/>
          <p:cNvGraphicFramePr>
            <a:graphicFrameLocks noChangeAspect="1"/>
          </p:cNvGraphicFramePr>
          <p:nvPr/>
        </p:nvGraphicFramePr>
        <p:xfrm>
          <a:off x="8332788" y="1700808"/>
          <a:ext cx="755650" cy="379413"/>
        </p:xfrm>
        <a:graphic>
          <a:graphicData uri="http://schemas.openxmlformats.org/presentationml/2006/ole">
            <p:oleObj spid="_x0000_s152582" name="Rovnice" r:id="rId4" imgW="304560" imgH="15228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8712968" cy="151216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439863" lvl="0" indent="-1439863">
              <a:spcBef>
                <a:spcPct val="20000"/>
              </a:spcBef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2: </a:t>
            </a:r>
            <a:r>
              <a:rPr lang="cs-CZ" sz="2800" dirty="0" smtClean="0"/>
              <a:t>Urči dvě kladná čísla, pro která platí: První číslo je o 24 menší než osminásobek druhého a podíl </a:t>
            </a:r>
            <a:r>
              <a:rPr lang="cs-CZ" sz="2800" u="sng" dirty="0" smtClean="0"/>
              <a:t>prvního a druhého čísla je roven šesti.</a:t>
            </a:r>
            <a:endParaRPr kumimoji="0" lang="cs-CZ" sz="28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" name="内容占位符 2"/>
          <p:cNvSpPr txBox="1">
            <a:spLocks/>
          </p:cNvSpPr>
          <p:nvPr/>
        </p:nvSpPr>
        <p:spPr>
          <a:xfrm>
            <a:off x="35496" y="1745792"/>
            <a:ext cx="69127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první číslo je o 24 menší než osminásobek druhého </a:t>
            </a: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05" name="Object 1"/>
          <p:cNvGraphicFramePr>
            <a:graphicFrameLocks noChangeAspect="1"/>
          </p:cNvGraphicFramePr>
          <p:nvPr/>
        </p:nvGraphicFramePr>
        <p:xfrm>
          <a:off x="7092280" y="1779588"/>
          <a:ext cx="282575" cy="315912"/>
        </p:xfrm>
        <a:graphic>
          <a:graphicData uri="http://schemas.openxmlformats.org/presentationml/2006/ole">
            <p:oleObj spid="_x0000_s152578" name="Rovnice" r:id="rId5" imgW="114120" imgH="126720" progId="Equation.3">
              <p:embed/>
            </p:oleObj>
          </a:graphicData>
        </a:graphic>
      </p:graphicFrame>
      <p:graphicFrame>
        <p:nvGraphicFramePr>
          <p:cNvPr id="149507" name="Object 3"/>
          <p:cNvGraphicFramePr>
            <a:graphicFrameLocks noChangeAspect="1"/>
          </p:cNvGraphicFramePr>
          <p:nvPr/>
        </p:nvGraphicFramePr>
        <p:xfrm>
          <a:off x="7524328" y="1806848"/>
          <a:ext cx="314325" cy="254000"/>
        </p:xfrm>
        <a:graphic>
          <a:graphicData uri="http://schemas.openxmlformats.org/presentationml/2006/ole">
            <p:oleObj spid="_x0000_s152580" name="Rovnice" r:id="rId6" imgW="126720" imgH="101520" progId="Equation.3">
              <p:embed/>
            </p:oleObj>
          </a:graphicData>
        </a:graphic>
      </p:graphicFrame>
      <p:graphicFrame>
        <p:nvGraphicFramePr>
          <p:cNvPr id="149508" name="Object 4"/>
          <p:cNvGraphicFramePr>
            <a:graphicFrameLocks noChangeAspect="1"/>
          </p:cNvGraphicFramePr>
          <p:nvPr/>
        </p:nvGraphicFramePr>
        <p:xfrm>
          <a:off x="8098805" y="1726722"/>
          <a:ext cx="315912" cy="411162"/>
        </p:xfrm>
        <a:graphic>
          <a:graphicData uri="http://schemas.openxmlformats.org/presentationml/2006/ole">
            <p:oleObj spid="_x0000_s152581" name="Rovnice" r:id="rId7" imgW="126720" imgH="164880" progId="Equation.3">
              <p:embed/>
            </p:oleObj>
          </a:graphicData>
        </a:graphic>
      </p:graphicFrame>
      <p:sp>
        <p:nvSpPr>
          <p:cNvPr id="17" name="内容占位符 2"/>
          <p:cNvSpPr txBox="1">
            <a:spLocks/>
          </p:cNvSpPr>
          <p:nvPr/>
        </p:nvSpPr>
        <p:spPr>
          <a:xfrm>
            <a:off x="35496" y="2393864"/>
            <a:ext cx="684076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podíl prvního a druhého čísla je roven šesti </a:t>
            </a:r>
            <a:r>
              <a:rPr kumimoji="0" lang="cs-CZ" altLang="zh-CN" sz="2400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400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8" name="Object 1"/>
          <p:cNvGraphicFramePr>
            <a:graphicFrameLocks noChangeAspect="1"/>
          </p:cNvGraphicFramePr>
          <p:nvPr/>
        </p:nvGraphicFramePr>
        <p:xfrm>
          <a:off x="7072908" y="2065338"/>
          <a:ext cx="379412" cy="1041400"/>
        </p:xfrm>
        <a:graphic>
          <a:graphicData uri="http://schemas.openxmlformats.org/presentationml/2006/ole">
            <p:oleObj spid="_x0000_s152586" name="Rovnice" r:id="rId8" imgW="152280" imgH="419040" progId="Equation.3">
              <p:embed/>
            </p:oleObj>
          </a:graphicData>
        </a:graphic>
      </p:graphicFrame>
      <p:graphicFrame>
        <p:nvGraphicFramePr>
          <p:cNvPr id="19" name="Object 3"/>
          <p:cNvGraphicFramePr>
            <a:graphicFrameLocks noChangeAspect="1"/>
          </p:cNvGraphicFramePr>
          <p:nvPr/>
        </p:nvGraphicFramePr>
        <p:xfrm>
          <a:off x="7578972" y="2499904"/>
          <a:ext cx="314325" cy="254000"/>
        </p:xfrm>
        <a:graphic>
          <a:graphicData uri="http://schemas.openxmlformats.org/presentationml/2006/ole">
            <p:oleObj spid="_x0000_s152587" name="Rovnice" r:id="rId9" imgW="126720" imgH="101520" progId="Equation.3">
              <p:embed/>
            </p:oleObj>
          </a:graphicData>
        </a:graphic>
      </p:graphicFrame>
      <p:graphicFrame>
        <p:nvGraphicFramePr>
          <p:cNvPr id="20" name="Object 4"/>
          <p:cNvGraphicFramePr>
            <a:graphicFrameLocks noChangeAspect="1"/>
          </p:cNvGraphicFramePr>
          <p:nvPr/>
        </p:nvGraphicFramePr>
        <p:xfrm>
          <a:off x="7911876" y="2395538"/>
          <a:ext cx="315913" cy="411162"/>
        </p:xfrm>
        <a:graphic>
          <a:graphicData uri="http://schemas.openxmlformats.org/presentationml/2006/ole">
            <p:oleObj spid="_x0000_s152588" name="Rovnice" r:id="rId10" imgW="126720" imgH="164880" progId="Equation.3">
              <p:embed/>
            </p:oleObj>
          </a:graphicData>
        </a:graphic>
      </p:graphicFrame>
      <p:sp>
        <p:nvSpPr>
          <p:cNvPr id="22" name="内容占位符 2"/>
          <p:cNvSpPr txBox="1">
            <a:spLocks/>
          </p:cNvSpPr>
          <p:nvPr/>
        </p:nvSpPr>
        <p:spPr>
          <a:xfrm>
            <a:off x="2411760" y="3068960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5" name="Přímá spojovací čára 24"/>
          <p:cNvCxnSpPr/>
          <p:nvPr/>
        </p:nvCxnSpPr>
        <p:spPr>
          <a:xfrm>
            <a:off x="6372200" y="3068960"/>
            <a:ext cx="237626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7" name="Object 13"/>
          <p:cNvGraphicFramePr>
            <a:graphicFrameLocks noChangeAspect="1"/>
          </p:cNvGraphicFramePr>
          <p:nvPr/>
        </p:nvGraphicFramePr>
        <p:xfrm>
          <a:off x="6494463" y="3181350"/>
          <a:ext cx="1951037" cy="474663"/>
        </p:xfrm>
        <a:graphic>
          <a:graphicData uri="http://schemas.openxmlformats.org/presentationml/2006/ole">
            <p:oleObj spid="_x0000_s152590" name="Rovnice" r:id="rId11" imgW="787320" imgH="190440" progId="Equation.3">
              <p:embed/>
            </p:oleObj>
          </a:graphicData>
        </a:graphic>
      </p:graphicFrame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6483747" y="3608388"/>
          <a:ext cx="1544637" cy="473075"/>
        </p:xfrm>
        <a:graphic>
          <a:graphicData uri="http://schemas.openxmlformats.org/presentationml/2006/ole">
            <p:oleObj spid="_x0000_s152591" name="Rovnice" r:id="rId12" imgW="622080" imgH="19044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6516216" y="4077072"/>
            <a:ext cx="1944216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6516216" y="4235748"/>
          <a:ext cx="2014537" cy="633412"/>
        </p:xfrm>
        <a:graphic>
          <a:graphicData uri="http://schemas.openxmlformats.org/presentationml/2006/ole">
            <p:oleObj spid="_x0000_s152592" name="Rovnice" r:id="rId13" imgW="812520" imgH="2538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5805264"/>
            <a:ext cx="3960440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První číslo je 72 a druhé 12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2" y="5805264"/>
            <a:ext cx="15121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95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95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950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9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9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9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9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9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49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9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495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49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7" grpId="0"/>
      <p:bldP spid="17" grpId="0"/>
      <p:bldP spid="22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3" name="Object 14"/>
          <p:cNvGraphicFramePr>
            <a:graphicFrameLocks noChangeAspect="1"/>
          </p:cNvGraphicFramePr>
          <p:nvPr/>
        </p:nvGraphicFramePr>
        <p:xfrm>
          <a:off x="5580112" y="4797152"/>
          <a:ext cx="1858788" cy="867963"/>
        </p:xfrm>
        <a:graphic>
          <a:graphicData uri="http://schemas.openxmlformats.org/presentationml/2006/ole">
            <p:oleObj spid="_x0000_s153623" name="Rovnice" r:id="rId3" imgW="901440" imgH="419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504" y="188640"/>
            <a:ext cx="9036496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250950" lvl="0" indent="-1250950">
              <a:spcBef>
                <a:spcPct val="20000"/>
              </a:spcBef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3: </a:t>
            </a:r>
            <a:r>
              <a:rPr lang="cs-CZ" sz="2400" dirty="0" smtClean="0"/>
              <a:t>Pracují-li Roman a Patrik společně, nainstalují svítidla v nemocnici za 30 dní. Po 6 dnech společné práce však Roman onemocní, takže Patrik musí pracovat ještě 40 dní, aby instalaci dokončil. Vypočítej, kolik dní by musel pracovat </a:t>
            </a:r>
            <a:r>
              <a:rPr lang="cs-CZ" sz="2400" u="sng" dirty="0" smtClean="0"/>
              <a:t>každý z nich, aby svítidla nainstalovali bez pomoci druhého?</a:t>
            </a:r>
            <a:endParaRPr kumimoji="0" lang="cs-CZ" sz="24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1520" y="2172464"/>
          <a:ext cx="7272808" cy="1810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603993"/>
                <a:gridCol w="916287"/>
                <a:gridCol w="1224136"/>
                <a:gridCol w="1296144"/>
                <a:gridCol w="1008112"/>
                <a:gridCol w="1224136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sám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 1 den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 30 dní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 6 dní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za</a:t>
                      </a:r>
                      <a:r>
                        <a:rPr lang="cs-CZ" baseline="0" dirty="0" smtClean="0"/>
                        <a:t> 40 dní</a:t>
                      </a:r>
                      <a:endParaRPr lang="cs-CZ" dirty="0"/>
                    </a:p>
                  </a:txBody>
                  <a:tcPr anchor="ctr"/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ROMAN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720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PATRIK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内容占位符 2"/>
          <p:cNvSpPr txBox="1">
            <a:spLocks/>
          </p:cNvSpPr>
          <p:nvPr/>
        </p:nvSpPr>
        <p:spPr>
          <a:xfrm>
            <a:off x="179512" y="4149080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společně nainstalují svítidla za 30 dní: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179512" y="4581128"/>
            <a:ext cx="583264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po 6 dnech společné práce Roman onemocní a Patrik pracuje ještě 40 dní: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1979712" y="5661248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5868144" y="4005064"/>
          <a:ext cx="1560386" cy="891455"/>
        </p:xfrm>
        <a:graphic>
          <a:graphicData uri="http://schemas.openxmlformats.org/presentationml/2006/ole">
            <p:oleObj spid="_x0000_s153615" name="Rovnice" r:id="rId4" imgW="736560" imgH="41904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5652120" y="5661248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5508104" y="5661248"/>
          <a:ext cx="2989262" cy="633412"/>
        </p:xfrm>
        <a:graphic>
          <a:graphicData uri="http://schemas.openxmlformats.org/presentationml/2006/ole">
            <p:oleObj spid="_x0000_s153616" name="Rovnice" r:id="rId5" imgW="1206360" imgH="2538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6165304"/>
            <a:ext cx="741682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200" dirty="0" smtClean="0"/>
              <a:t>Roman by svítidla sám nainstaloval za 50 dní a Patrik za 75 dní.</a:t>
            </a:r>
            <a:endParaRPr kumimoji="0" lang="cs-CZ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1" y="6093296"/>
            <a:ext cx="144016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3617" name="Object 14"/>
          <p:cNvGraphicFramePr>
            <a:graphicFrameLocks noChangeAspect="1"/>
          </p:cNvGraphicFramePr>
          <p:nvPr/>
        </p:nvGraphicFramePr>
        <p:xfrm>
          <a:off x="3275856" y="2564904"/>
          <a:ext cx="227795" cy="644723"/>
        </p:xfrm>
        <a:graphic>
          <a:graphicData uri="http://schemas.openxmlformats.org/presentationml/2006/ole">
            <p:oleObj spid="_x0000_s153617" name="Rovnice" r:id="rId6" imgW="139680" imgH="393480" progId="Equation.3">
              <p:embed/>
            </p:oleObj>
          </a:graphicData>
        </a:graphic>
      </p:graphicFrame>
      <p:graphicFrame>
        <p:nvGraphicFramePr>
          <p:cNvPr id="153618" name="Object 14"/>
          <p:cNvGraphicFramePr>
            <a:graphicFrameLocks noChangeAspect="1"/>
          </p:cNvGraphicFramePr>
          <p:nvPr/>
        </p:nvGraphicFramePr>
        <p:xfrm>
          <a:off x="2195736" y="2780928"/>
          <a:ext cx="144463" cy="207963"/>
        </p:xfrm>
        <a:graphic>
          <a:graphicData uri="http://schemas.openxmlformats.org/presentationml/2006/ole">
            <p:oleObj spid="_x0000_s153618" name="Rovnice" r:id="rId7" imgW="88560" imgH="126720" progId="Equation.3">
              <p:embed/>
            </p:oleObj>
          </a:graphicData>
        </a:graphic>
      </p:graphicFrame>
      <p:graphicFrame>
        <p:nvGraphicFramePr>
          <p:cNvPr id="153619" name="Object 14"/>
          <p:cNvGraphicFramePr>
            <a:graphicFrameLocks noChangeAspect="1"/>
          </p:cNvGraphicFramePr>
          <p:nvPr/>
        </p:nvGraphicFramePr>
        <p:xfrm>
          <a:off x="2195736" y="3501008"/>
          <a:ext cx="185737" cy="269875"/>
        </p:xfrm>
        <a:graphic>
          <a:graphicData uri="http://schemas.openxmlformats.org/presentationml/2006/ole">
            <p:oleObj spid="_x0000_s153619" name="Rovnice" r:id="rId8" imgW="114120" imgH="164880" progId="Equation.3">
              <p:embed/>
            </p:oleObj>
          </a:graphicData>
        </a:graphic>
      </p:graphicFrame>
      <p:graphicFrame>
        <p:nvGraphicFramePr>
          <p:cNvPr id="153620" name="Object 14"/>
          <p:cNvGraphicFramePr>
            <a:graphicFrameLocks noChangeAspect="1"/>
          </p:cNvGraphicFramePr>
          <p:nvPr/>
        </p:nvGraphicFramePr>
        <p:xfrm>
          <a:off x="3275856" y="3284984"/>
          <a:ext cx="227012" cy="687388"/>
        </p:xfrm>
        <a:graphic>
          <a:graphicData uri="http://schemas.openxmlformats.org/presentationml/2006/ole">
            <p:oleObj spid="_x0000_s153620" name="Rovnice" r:id="rId9" imgW="139680" imgH="419040" progId="Equation.3">
              <p:embed/>
            </p:oleObj>
          </a:graphicData>
        </a:graphic>
      </p:graphicFrame>
      <p:graphicFrame>
        <p:nvGraphicFramePr>
          <p:cNvPr id="153621" name="Object 14"/>
          <p:cNvGraphicFramePr>
            <a:graphicFrameLocks noChangeAspect="1"/>
          </p:cNvGraphicFramePr>
          <p:nvPr/>
        </p:nvGraphicFramePr>
        <p:xfrm>
          <a:off x="4499992" y="2564904"/>
          <a:ext cx="371475" cy="644525"/>
        </p:xfrm>
        <a:graphic>
          <a:graphicData uri="http://schemas.openxmlformats.org/presentationml/2006/ole">
            <p:oleObj spid="_x0000_s153621" name="Rovnice" r:id="rId10" imgW="228600" imgH="393480" progId="Equation.3">
              <p:embed/>
            </p:oleObj>
          </a:graphicData>
        </a:graphic>
      </p:graphicFrame>
      <p:graphicFrame>
        <p:nvGraphicFramePr>
          <p:cNvPr id="153622" name="Object 14"/>
          <p:cNvGraphicFramePr>
            <a:graphicFrameLocks noChangeAspect="1"/>
          </p:cNvGraphicFramePr>
          <p:nvPr/>
        </p:nvGraphicFramePr>
        <p:xfrm>
          <a:off x="4499992" y="3284984"/>
          <a:ext cx="371475" cy="687388"/>
        </p:xfrm>
        <a:graphic>
          <a:graphicData uri="http://schemas.openxmlformats.org/presentationml/2006/ole">
            <p:oleObj spid="_x0000_s153622" name="Rovnice" r:id="rId11" imgW="228600" imgH="419040" progId="Equation.3">
              <p:embed/>
            </p:oleObj>
          </a:graphicData>
        </a:graphic>
      </p:graphicFrame>
      <p:graphicFrame>
        <p:nvGraphicFramePr>
          <p:cNvPr id="153624" name="Object 24"/>
          <p:cNvGraphicFramePr>
            <a:graphicFrameLocks noChangeAspect="1"/>
          </p:cNvGraphicFramePr>
          <p:nvPr/>
        </p:nvGraphicFramePr>
        <p:xfrm>
          <a:off x="6660232" y="2564904"/>
          <a:ext cx="371475" cy="646113"/>
        </p:xfrm>
        <a:graphic>
          <a:graphicData uri="http://schemas.openxmlformats.org/presentationml/2006/ole">
            <p:oleObj spid="_x0000_s153624" name="Rovnice" r:id="rId12" imgW="228600" imgH="393480" progId="Equation.3">
              <p:embed/>
            </p:oleObj>
          </a:graphicData>
        </a:graphic>
      </p:graphicFrame>
      <p:graphicFrame>
        <p:nvGraphicFramePr>
          <p:cNvPr id="153625" name="Object 25"/>
          <p:cNvGraphicFramePr>
            <a:graphicFrameLocks noChangeAspect="1"/>
          </p:cNvGraphicFramePr>
          <p:nvPr/>
        </p:nvGraphicFramePr>
        <p:xfrm>
          <a:off x="5652120" y="3284984"/>
          <a:ext cx="247650" cy="687388"/>
        </p:xfrm>
        <a:graphic>
          <a:graphicData uri="http://schemas.openxmlformats.org/presentationml/2006/ole">
            <p:oleObj spid="_x0000_s153625" name="Rovnice" r:id="rId13" imgW="152280" imgH="419040" progId="Equation.3">
              <p:embed/>
            </p:oleObj>
          </a:graphicData>
        </a:graphic>
      </p:graphicFrame>
      <p:graphicFrame>
        <p:nvGraphicFramePr>
          <p:cNvPr id="153626" name="Object 26"/>
          <p:cNvGraphicFramePr>
            <a:graphicFrameLocks noChangeAspect="1"/>
          </p:cNvGraphicFramePr>
          <p:nvPr/>
        </p:nvGraphicFramePr>
        <p:xfrm>
          <a:off x="5652120" y="2564904"/>
          <a:ext cx="247650" cy="646113"/>
        </p:xfrm>
        <a:graphic>
          <a:graphicData uri="http://schemas.openxmlformats.org/presentationml/2006/ole">
            <p:oleObj spid="_x0000_s153626" name="Rovnice" r:id="rId14" imgW="152280" imgH="393480" progId="Equation.3">
              <p:embed/>
            </p:oleObj>
          </a:graphicData>
        </a:graphic>
      </p:graphicFrame>
      <p:graphicFrame>
        <p:nvGraphicFramePr>
          <p:cNvPr id="153627" name="Object 27"/>
          <p:cNvGraphicFramePr>
            <a:graphicFrameLocks noChangeAspect="1"/>
          </p:cNvGraphicFramePr>
          <p:nvPr/>
        </p:nvGraphicFramePr>
        <p:xfrm>
          <a:off x="6660232" y="3284984"/>
          <a:ext cx="371475" cy="687387"/>
        </p:xfrm>
        <a:graphic>
          <a:graphicData uri="http://schemas.openxmlformats.org/presentationml/2006/ole">
            <p:oleObj spid="_x0000_s153627" name="Rovnice" r:id="rId15" imgW="228600" imgH="419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3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3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36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536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536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536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53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3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536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536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536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536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53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53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7" grpId="0"/>
      <p:bldP spid="17" grpId="0"/>
      <p:bldP spid="22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3623" name="Object 14"/>
          <p:cNvGraphicFramePr>
            <a:graphicFrameLocks noChangeAspect="1"/>
          </p:cNvGraphicFramePr>
          <p:nvPr/>
        </p:nvGraphicFramePr>
        <p:xfrm>
          <a:off x="5580112" y="5517232"/>
          <a:ext cx="1858788" cy="867963"/>
        </p:xfrm>
        <a:graphic>
          <a:graphicData uri="http://schemas.openxmlformats.org/presentationml/2006/ole">
            <p:oleObj spid="_x0000_s154634" name="Rovnice" r:id="rId3" imgW="901440" imgH="419040" progId="Equation.3">
              <p:embed/>
            </p:oleObj>
          </a:graphicData>
        </a:graphic>
      </p:graphicFrame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15" name="内容占位符 2"/>
          <p:cNvSpPr txBox="1">
            <a:spLocks/>
          </p:cNvSpPr>
          <p:nvPr/>
        </p:nvSpPr>
        <p:spPr>
          <a:xfrm>
            <a:off x="107504" y="188640"/>
            <a:ext cx="9036496" cy="18722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1250950" lvl="0" indent="-1250950">
              <a:spcBef>
                <a:spcPct val="20000"/>
              </a:spcBef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Příklad 4: </a:t>
            </a:r>
            <a:r>
              <a:rPr lang="cs-CZ" sz="2400" dirty="0" smtClean="0"/>
              <a:t>Když délku obdélníku zvětšíme o 10 dm a šířku zvětšíme o 5 dm, pak se obsah obdélníku zvětší o 500 dm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 Pokud naopak délku zvětšíme o 5 dm a šířku zvětšíme o 10 dm, pak se obsah zvětší dokonce o 650 dm</a:t>
            </a:r>
            <a:r>
              <a:rPr lang="cs-CZ" sz="2400" baseline="30000" dirty="0" smtClean="0"/>
              <a:t>2</a:t>
            </a:r>
            <a:r>
              <a:rPr lang="cs-CZ" sz="2400" dirty="0" smtClean="0"/>
              <a:t>.</a:t>
            </a:r>
            <a:br>
              <a:rPr lang="cs-CZ" sz="2400" dirty="0" smtClean="0"/>
            </a:br>
            <a:r>
              <a:rPr lang="cs-CZ" sz="2400" u="sng" dirty="0" smtClean="0"/>
              <a:t>Urči rozměry původního obdélníku.</a:t>
            </a:r>
            <a:endParaRPr kumimoji="0" lang="cs-CZ" sz="2400" i="0" u="sng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内容占位符 2"/>
          <p:cNvSpPr txBox="1">
            <a:spLocks/>
          </p:cNvSpPr>
          <p:nvPr/>
        </p:nvSpPr>
        <p:spPr>
          <a:xfrm>
            <a:off x="251520" y="836712"/>
            <a:ext cx="4320480" cy="100811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7812360" y="6488668"/>
            <a:ext cx="1331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Slovní úlohy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251520" y="2172464"/>
          <a:ext cx="5040560" cy="1666840"/>
        </p:xfrm>
        <a:graphic>
          <a:graphicData uri="http://schemas.openxmlformats.org/drawingml/2006/table">
            <a:tbl>
              <a:tblPr firstRow="1" firstCol="1" bandRow="1">
                <a:tableStyleId>{93296810-A885-4BE3-A3E7-6D5BEEA58F35}</a:tableStyleId>
              </a:tblPr>
              <a:tblGrid>
                <a:gridCol w="1080120"/>
                <a:gridCol w="1512168"/>
                <a:gridCol w="1152128"/>
                <a:gridCol w="1296144"/>
              </a:tblGrid>
              <a:tr h="370840"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původně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1. změna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2. změna</a:t>
                      </a:r>
                      <a:endParaRPr lang="cs-CZ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délka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šířka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obsah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7" name="内容占位符 2"/>
          <p:cNvSpPr txBox="1">
            <a:spLocks/>
          </p:cNvSpPr>
          <p:nvPr/>
        </p:nvSpPr>
        <p:spPr>
          <a:xfrm>
            <a:off x="179512" y="4869160"/>
            <a:ext cx="583264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společně nainstalují svítidla za 30 dní: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内容占位符 2"/>
          <p:cNvSpPr txBox="1">
            <a:spLocks/>
          </p:cNvSpPr>
          <p:nvPr/>
        </p:nvSpPr>
        <p:spPr>
          <a:xfrm>
            <a:off x="179512" y="5301208"/>
            <a:ext cx="5832648" cy="8640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cs-CZ" sz="2400" dirty="0" smtClean="0"/>
              <a:t>po 6 dnech společné práce Roman onemocní a Patrik pracuje ještě 40 dní: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内容占位符 2"/>
          <p:cNvSpPr txBox="1">
            <a:spLocks/>
          </p:cNvSpPr>
          <p:nvPr/>
        </p:nvSpPr>
        <p:spPr>
          <a:xfrm>
            <a:off x="1979712" y="6381328"/>
            <a:ext cx="367240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	</a:t>
            </a: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řešíme soustavu rovnic: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49518" name="Object 14"/>
          <p:cNvGraphicFramePr>
            <a:graphicFrameLocks noChangeAspect="1"/>
          </p:cNvGraphicFramePr>
          <p:nvPr/>
        </p:nvGraphicFramePr>
        <p:xfrm>
          <a:off x="5868144" y="4725144"/>
          <a:ext cx="1560386" cy="891455"/>
        </p:xfrm>
        <a:graphic>
          <a:graphicData uri="http://schemas.openxmlformats.org/presentationml/2006/ole">
            <p:oleObj spid="_x0000_s154626" name="Rovnice" r:id="rId4" imgW="736560" imgH="419040" progId="Equation.3">
              <p:embed/>
            </p:oleObj>
          </a:graphicData>
        </a:graphic>
      </p:graphicFrame>
      <p:cxnSp>
        <p:nvCxnSpPr>
          <p:cNvPr id="26" name="Přímá spojovací čára 25"/>
          <p:cNvCxnSpPr/>
          <p:nvPr/>
        </p:nvCxnSpPr>
        <p:spPr>
          <a:xfrm>
            <a:off x="5652120" y="5661248"/>
            <a:ext cx="1872208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9519" name="Object 15"/>
          <p:cNvGraphicFramePr>
            <a:graphicFrameLocks noChangeAspect="1"/>
          </p:cNvGraphicFramePr>
          <p:nvPr/>
        </p:nvGraphicFramePr>
        <p:xfrm>
          <a:off x="5508104" y="6381328"/>
          <a:ext cx="2989262" cy="633412"/>
        </p:xfrm>
        <a:graphic>
          <a:graphicData uri="http://schemas.openxmlformats.org/presentationml/2006/ole">
            <p:oleObj spid="_x0000_s154627" name="Rovnice" r:id="rId5" imgW="1206360" imgH="253800" progId="Equation.3">
              <p:embed/>
            </p:oleObj>
          </a:graphicData>
        </a:graphic>
      </p:graphicFrame>
      <p:sp>
        <p:nvSpPr>
          <p:cNvPr id="30" name="内容占位符 2"/>
          <p:cNvSpPr txBox="1">
            <a:spLocks/>
          </p:cNvSpPr>
          <p:nvPr/>
        </p:nvSpPr>
        <p:spPr>
          <a:xfrm>
            <a:off x="1619672" y="6885384"/>
            <a:ext cx="7416824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lvl="0" indent="-342900">
              <a:spcBef>
                <a:spcPct val="20000"/>
              </a:spcBef>
              <a:defRPr/>
            </a:pPr>
            <a:r>
              <a:rPr lang="cs-CZ" sz="2200" dirty="0" smtClean="0"/>
              <a:t>Roman by svítidla sám nainstaloval za 50 dní a Patrik za 75 dní.</a:t>
            </a:r>
            <a:endParaRPr kumimoji="0" lang="cs-CZ" sz="2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1" name="内容占位符 2"/>
          <p:cNvSpPr txBox="1">
            <a:spLocks/>
          </p:cNvSpPr>
          <p:nvPr/>
        </p:nvSpPr>
        <p:spPr>
          <a:xfrm>
            <a:off x="179511" y="6813376"/>
            <a:ext cx="1440161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Symbol"/>
              </a:rPr>
              <a:t>Odpověď: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53617" name="Object 14"/>
          <p:cNvGraphicFramePr>
            <a:graphicFrameLocks noChangeAspect="1"/>
          </p:cNvGraphicFramePr>
          <p:nvPr/>
        </p:nvGraphicFramePr>
        <p:xfrm>
          <a:off x="3070225" y="2655069"/>
          <a:ext cx="639763" cy="269875"/>
        </p:xfrm>
        <a:graphic>
          <a:graphicData uri="http://schemas.openxmlformats.org/presentationml/2006/ole">
            <p:oleObj spid="_x0000_s154628" name="Rovnice" r:id="rId6" imgW="393480" imgH="164880" progId="Equation.3">
              <p:embed/>
            </p:oleObj>
          </a:graphicData>
        </a:graphic>
      </p:graphicFrame>
      <p:graphicFrame>
        <p:nvGraphicFramePr>
          <p:cNvPr id="153618" name="Object 14"/>
          <p:cNvGraphicFramePr>
            <a:graphicFrameLocks noChangeAspect="1"/>
          </p:cNvGraphicFramePr>
          <p:nvPr/>
        </p:nvGraphicFramePr>
        <p:xfrm>
          <a:off x="2030413" y="2696344"/>
          <a:ext cx="185737" cy="228600"/>
        </p:xfrm>
        <a:graphic>
          <a:graphicData uri="http://schemas.openxmlformats.org/presentationml/2006/ole">
            <p:oleObj spid="_x0000_s154629" name="Rovnice" r:id="rId7" imgW="114120" imgH="139680" progId="Equation.3">
              <p:embed/>
            </p:oleObj>
          </a:graphicData>
        </a:graphic>
      </p:graphicFrame>
      <p:graphicFrame>
        <p:nvGraphicFramePr>
          <p:cNvPr id="153619" name="Object 14"/>
          <p:cNvGraphicFramePr>
            <a:graphicFrameLocks noChangeAspect="1"/>
          </p:cNvGraphicFramePr>
          <p:nvPr/>
        </p:nvGraphicFramePr>
        <p:xfrm>
          <a:off x="2051050" y="3059113"/>
          <a:ext cx="185738" cy="288925"/>
        </p:xfrm>
        <a:graphic>
          <a:graphicData uri="http://schemas.openxmlformats.org/presentationml/2006/ole">
            <p:oleObj spid="_x0000_s154630" name="Rovnice" r:id="rId8" imgW="114120" imgH="177480" progId="Equation.3">
              <p:embed/>
            </p:oleObj>
          </a:graphicData>
        </a:graphic>
      </p:graphicFrame>
      <p:graphicFrame>
        <p:nvGraphicFramePr>
          <p:cNvPr id="153620" name="Object 14"/>
          <p:cNvGraphicFramePr>
            <a:graphicFrameLocks noChangeAspect="1"/>
          </p:cNvGraphicFramePr>
          <p:nvPr/>
        </p:nvGraphicFramePr>
        <p:xfrm>
          <a:off x="3122613" y="3068960"/>
          <a:ext cx="536575" cy="290513"/>
        </p:xfrm>
        <a:graphic>
          <a:graphicData uri="http://schemas.openxmlformats.org/presentationml/2006/ole">
            <p:oleObj spid="_x0000_s154631" name="Rovnice" r:id="rId9" imgW="330120" imgH="177480" progId="Equation.3">
              <p:embed/>
            </p:oleObj>
          </a:graphicData>
        </a:graphic>
      </p:graphicFrame>
      <p:graphicFrame>
        <p:nvGraphicFramePr>
          <p:cNvPr id="153621" name="Object 14"/>
          <p:cNvGraphicFramePr>
            <a:graphicFrameLocks noChangeAspect="1"/>
          </p:cNvGraphicFramePr>
          <p:nvPr/>
        </p:nvGraphicFramePr>
        <p:xfrm>
          <a:off x="4355976" y="2636912"/>
          <a:ext cx="515938" cy="269875"/>
        </p:xfrm>
        <a:graphic>
          <a:graphicData uri="http://schemas.openxmlformats.org/presentationml/2006/ole">
            <p:oleObj spid="_x0000_s154632" name="Rovnice" r:id="rId10" imgW="317160" imgH="164880" progId="Equation.3">
              <p:embed/>
            </p:oleObj>
          </a:graphicData>
        </a:graphic>
      </p:graphicFrame>
      <p:graphicFrame>
        <p:nvGraphicFramePr>
          <p:cNvPr id="153622" name="Object 14"/>
          <p:cNvGraphicFramePr>
            <a:graphicFrameLocks noChangeAspect="1"/>
          </p:cNvGraphicFramePr>
          <p:nvPr/>
        </p:nvGraphicFramePr>
        <p:xfrm>
          <a:off x="4283968" y="3068960"/>
          <a:ext cx="639762" cy="290513"/>
        </p:xfrm>
        <a:graphic>
          <a:graphicData uri="http://schemas.openxmlformats.org/presentationml/2006/ole">
            <p:oleObj spid="_x0000_s154633" name="Rovnice" r:id="rId11" imgW="393480" imgH="177480" progId="Equation.3">
              <p:embed/>
            </p:oleObj>
          </a:graphicData>
        </a:graphic>
      </p:graphicFrame>
      <p:graphicFrame>
        <p:nvGraphicFramePr>
          <p:cNvPr id="154639" name="Object 19"/>
          <p:cNvGraphicFramePr>
            <a:graphicFrameLocks noChangeAspect="1"/>
          </p:cNvGraphicFramePr>
          <p:nvPr/>
        </p:nvGraphicFramePr>
        <p:xfrm>
          <a:off x="1927225" y="3470275"/>
          <a:ext cx="412750" cy="288925"/>
        </p:xfrm>
        <a:graphic>
          <a:graphicData uri="http://schemas.openxmlformats.org/presentationml/2006/ole">
            <p:oleObj spid="_x0000_s154639" name="Rovnice" r:id="rId12" imgW="253800" imgH="177480" progId="Equation.3">
              <p:embed/>
            </p:oleObj>
          </a:graphicData>
        </a:graphic>
      </p:graphicFrame>
      <p:graphicFrame>
        <p:nvGraphicFramePr>
          <p:cNvPr id="154640" name="Object 20"/>
          <p:cNvGraphicFramePr>
            <a:graphicFrameLocks noChangeAspect="1"/>
          </p:cNvGraphicFramePr>
          <p:nvPr/>
        </p:nvGraphicFramePr>
        <p:xfrm>
          <a:off x="2946400" y="3500438"/>
          <a:ext cx="908050" cy="290512"/>
        </p:xfrm>
        <a:graphic>
          <a:graphicData uri="http://schemas.openxmlformats.org/presentationml/2006/ole">
            <p:oleObj spid="_x0000_s154640" name="Rovnice" r:id="rId13" imgW="558720" imgH="177480" progId="Equation.3">
              <p:embed/>
            </p:oleObj>
          </a:graphicData>
        </a:graphic>
      </p:graphicFrame>
      <p:graphicFrame>
        <p:nvGraphicFramePr>
          <p:cNvPr id="154641" name="Object 20"/>
          <p:cNvGraphicFramePr>
            <a:graphicFrameLocks noChangeAspect="1"/>
          </p:cNvGraphicFramePr>
          <p:nvPr/>
        </p:nvGraphicFramePr>
        <p:xfrm>
          <a:off x="4168006" y="3501008"/>
          <a:ext cx="908050" cy="290512"/>
        </p:xfrm>
        <a:graphic>
          <a:graphicData uri="http://schemas.openxmlformats.org/presentationml/2006/ole">
            <p:oleObj spid="_x0000_s154641" name="Rovnice" r:id="rId14" imgW="558720" imgH="177480" progId="Equation.3">
              <p:embed/>
            </p:oleObj>
          </a:graphicData>
        </a:graphic>
      </p:graphicFrame>
      <p:sp>
        <p:nvSpPr>
          <p:cNvPr id="29" name="Obdélník 28"/>
          <p:cNvSpPr/>
          <p:nvPr/>
        </p:nvSpPr>
        <p:spPr>
          <a:xfrm>
            <a:off x="6300192" y="2492896"/>
            <a:ext cx="1872208" cy="79208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54642" name="Object 21"/>
          <p:cNvGraphicFramePr>
            <a:graphicFrameLocks noChangeAspect="1"/>
          </p:cNvGraphicFramePr>
          <p:nvPr/>
        </p:nvGraphicFramePr>
        <p:xfrm>
          <a:off x="7113588" y="3378200"/>
          <a:ext cx="185737" cy="227013"/>
        </p:xfrm>
        <a:graphic>
          <a:graphicData uri="http://schemas.openxmlformats.org/presentationml/2006/ole">
            <p:oleObj spid="_x0000_s154642" name="Rovnice" r:id="rId15" imgW="114120" imgH="139680" progId="Equation.3">
              <p:embed/>
            </p:oleObj>
          </a:graphicData>
        </a:graphic>
      </p:graphicFrame>
      <p:graphicFrame>
        <p:nvGraphicFramePr>
          <p:cNvPr id="154643" name="Object 21"/>
          <p:cNvGraphicFramePr>
            <a:graphicFrameLocks noChangeAspect="1"/>
          </p:cNvGraphicFramePr>
          <p:nvPr/>
        </p:nvGraphicFramePr>
        <p:xfrm>
          <a:off x="8243888" y="2751138"/>
          <a:ext cx="185737" cy="288925"/>
        </p:xfrm>
        <a:graphic>
          <a:graphicData uri="http://schemas.openxmlformats.org/presentationml/2006/ole">
            <p:oleObj spid="_x0000_s154643" name="Rovnice" r:id="rId16" imgW="114120" imgH="17748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95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95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95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95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53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53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536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53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536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53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536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53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536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53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536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53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536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53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546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546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546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546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546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546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546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546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546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546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546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546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546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546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7" grpId="0"/>
      <p:bldP spid="17" grpId="0"/>
      <p:bldP spid="22" grpId="0"/>
      <p:bldP spid="30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2129" name="Object 33"/>
          <p:cNvGraphicFramePr>
            <a:graphicFrameLocks noChangeAspect="1"/>
          </p:cNvGraphicFramePr>
          <p:nvPr/>
        </p:nvGraphicFramePr>
        <p:xfrm>
          <a:off x="6549603" y="3149600"/>
          <a:ext cx="974725" cy="376238"/>
        </p:xfrm>
        <a:graphic>
          <a:graphicData uri="http://schemas.openxmlformats.org/presentationml/2006/ole">
            <p:oleObj spid="_x0000_s132129" name="Rovnice" r:id="rId3" imgW="393480" imgH="15228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422354" y="2739901"/>
          <a:ext cx="1885950" cy="473075"/>
        </p:xfrm>
        <a:graphic>
          <a:graphicData uri="http://schemas.openxmlformats.org/presentationml/2006/ole">
            <p:oleObj spid="_x0000_s132117" name="Rovnice" r:id="rId4" imgW="761760" imgH="190440" progId="Equation.3">
              <p:embed/>
            </p:oleObj>
          </a:graphicData>
        </a:graphic>
      </p:graphicFrame>
      <p:sp>
        <p:nvSpPr>
          <p:cNvPr id="23" name="内容占位符 2"/>
          <p:cNvSpPr txBox="1">
            <a:spLocks/>
          </p:cNvSpPr>
          <p:nvPr/>
        </p:nvSpPr>
        <p:spPr>
          <a:xfrm>
            <a:off x="35496" y="1772816"/>
            <a:ext cx="5112568" cy="129614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vynásobíme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tak, aby u jedné neznámé vznikly </a:t>
            </a:r>
            <a:r>
              <a:rPr kumimoji="0" lang="cs-CZ" altLang="zh-CN" sz="28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opačné koeficienty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410108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23928" y="260648"/>
          <a:ext cx="1885950" cy="473075"/>
        </p:xfrm>
        <a:graphic>
          <a:graphicData uri="http://schemas.openxmlformats.org/presentationml/2006/ole">
            <p:oleObj spid="_x0000_s132098" name="Rovnice" r:id="rId5" imgW="761760" imgH="190440" progId="Equation.3">
              <p:embed/>
            </p:oleObj>
          </a:graphicData>
        </a:graphic>
      </p:graphicFrame>
      <p:graphicFrame>
        <p:nvGraphicFramePr>
          <p:cNvPr id="64521" name="Object 1"/>
          <p:cNvGraphicFramePr>
            <a:graphicFrameLocks noChangeAspect="1"/>
          </p:cNvGraphicFramePr>
          <p:nvPr/>
        </p:nvGraphicFramePr>
        <p:xfrm>
          <a:off x="5611267" y="2276872"/>
          <a:ext cx="1697037" cy="469900"/>
        </p:xfrm>
        <a:graphic>
          <a:graphicData uri="http://schemas.openxmlformats.org/presentationml/2006/ole">
            <p:oleObj spid="_x0000_s132099" name="Rovnice" r:id="rId6" imgW="68580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188640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Řešení soustavy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2915816" y="1268760"/>
            <a:ext cx="331236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4139952" y="723677"/>
          <a:ext cx="1697037" cy="473075"/>
        </p:xfrm>
        <a:graphic>
          <a:graphicData uri="http://schemas.openxmlformats.org/presentationml/2006/ole">
            <p:oleObj spid="_x0000_s132100" name="Rovnice" r:id="rId7" imgW="685800" imgH="190440" progId="Equation.3">
              <p:embed/>
            </p:oleObj>
          </a:graphicData>
        </a:graphic>
      </p:graphicFrame>
      <p:graphicFrame>
        <p:nvGraphicFramePr>
          <p:cNvPr id="112654" name="Object 1"/>
          <p:cNvGraphicFramePr>
            <a:graphicFrameLocks noChangeAspect="1"/>
          </p:cNvGraphicFramePr>
          <p:nvPr/>
        </p:nvGraphicFramePr>
        <p:xfrm>
          <a:off x="5395243" y="1844824"/>
          <a:ext cx="1885950" cy="473075"/>
        </p:xfrm>
        <a:graphic>
          <a:graphicData uri="http://schemas.openxmlformats.org/presentationml/2006/ole">
            <p:oleObj spid="_x0000_s132101" name="Rovnice" r:id="rId8" imgW="761760" imgH="190440" progId="Equation.3">
              <p:embed/>
            </p:oleObj>
          </a:graphicData>
        </a:graphic>
      </p:graphicFrame>
      <p:sp>
        <p:nvSpPr>
          <p:cNvPr id="38" name="内容占位符 2"/>
          <p:cNvSpPr txBox="1">
            <a:spLocks/>
          </p:cNvSpPr>
          <p:nvPr/>
        </p:nvSpPr>
        <p:spPr>
          <a:xfrm>
            <a:off x="1331640" y="3212976"/>
            <a:ext cx="7344816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cs-CZ" altLang="zh-CN" sz="24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např.: u druhé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rovnice chceme u </a:t>
            </a:r>
            <a:r>
              <a:rPr kumimoji="0" lang="cs-CZ" altLang="zh-CN" sz="240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x</a:t>
            </a:r>
            <a:r>
              <a:rPr kumimoji="0" lang="cs-CZ" altLang="zh-CN" sz="24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koeficient -3</a:t>
            </a:r>
            <a:endParaRPr kumimoji="0" lang="cs-CZ" sz="24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1" name="Skupina 70"/>
          <p:cNvGrpSpPr/>
          <p:nvPr/>
        </p:nvGrpSpPr>
        <p:grpSpPr>
          <a:xfrm>
            <a:off x="5292080" y="2204864"/>
            <a:ext cx="576064" cy="1152128"/>
            <a:chOff x="5292080" y="2204864"/>
            <a:chExt cx="576064" cy="1152128"/>
          </a:xfrm>
        </p:grpSpPr>
        <p:sp>
          <p:nvSpPr>
            <p:cNvPr id="37" name="内容占位符 2"/>
            <p:cNvSpPr txBox="1">
              <a:spLocks/>
            </p:cNvSpPr>
            <p:nvPr/>
          </p:nvSpPr>
          <p:spPr>
            <a:xfrm>
              <a:off x="5292080" y="2204864"/>
              <a:ext cx="576064" cy="504056"/>
            </a:xfrm>
            <a:prstGeom prst="rect">
              <a:avLst/>
            </a:prstGeom>
          </p:spPr>
          <p:txBody>
            <a:bodyPr vert="horz" lIns="91440" tIns="45720" rIns="91440" bIns="45720" rtlCol="0">
              <a:noAutofit/>
            </a:bodyPr>
            <a:lstStyle/>
            <a:p>
              <a:pPr marL="342900" marR="0" lvl="0" indent="-342900" algn="l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tabLst/>
                <a:defRPr/>
              </a:pPr>
              <a:r>
                <a:rPr kumimoji="0" lang="cs-CZ" sz="2800" b="1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C0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-3</a:t>
              </a:r>
              <a:endParaRPr kumimoji="0" lang="cs-CZ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cxnSp>
          <p:nvCxnSpPr>
            <p:cNvPr id="39" name="Přímá spojovací šipka 38"/>
            <p:cNvCxnSpPr>
              <a:endCxn id="37" idx="2"/>
            </p:cNvCxnSpPr>
            <p:nvPr/>
          </p:nvCxnSpPr>
          <p:spPr>
            <a:xfrm flipV="1">
              <a:off x="5508104" y="2708920"/>
              <a:ext cx="72008" cy="648072"/>
            </a:xfrm>
            <a:prstGeom prst="straightConnector1">
              <a:avLst/>
            </a:prstGeom>
            <a:ln w="19050">
              <a:solidFill>
                <a:srgbClr val="C0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6" name="Zaoblený obdélník 45"/>
          <p:cNvSpPr/>
          <p:nvPr/>
        </p:nvSpPr>
        <p:spPr>
          <a:xfrm>
            <a:off x="5364088" y="1844824"/>
            <a:ext cx="504056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623175" y="2208857"/>
          <a:ext cx="1068388" cy="500063"/>
        </p:xfrm>
        <a:graphic>
          <a:graphicData uri="http://schemas.openxmlformats.org/presentationml/2006/ole">
            <p:oleObj spid="_x0000_s132116" name="Rovnice" r:id="rId9" imgW="431640" imgH="2030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436096" y="2636912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2118" name="Object 5"/>
          <p:cNvGraphicFramePr>
            <a:graphicFrameLocks noChangeAspect="1"/>
          </p:cNvGraphicFramePr>
          <p:nvPr/>
        </p:nvGraphicFramePr>
        <p:xfrm>
          <a:off x="5148064" y="3133725"/>
          <a:ext cx="723900" cy="407988"/>
        </p:xfrm>
        <a:graphic>
          <a:graphicData uri="http://schemas.openxmlformats.org/presentationml/2006/ole">
            <p:oleObj spid="_x0000_s132118" name="Rovnice" r:id="rId10" imgW="291960" imgH="164880" progId="Equation.3">
              <p:embed/>
            </p:oleObj>
          </a:graphicData>
        </a:graphic>
      </p:graphicFrame>
      <p:cxnSp>
        <p:nvCxnSpPr>
          <p:cNvPr id="52" name="Přímá spojovací čára 51"/>
          <p:cNvCxnSpPr/>
          <p:nvPr/>
        </p:nvCxnSpPr>
        <p:spPr>
          <a:xfrm>
            <a:off x="5292080" y="3501008"/>
            <a:ext cx="216024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5" name="内容占位符 2"/>
          <p:cNvSpPr txBox="1">
            <a:spLocks/>
          </p:cNvSpPr>
          <p:nvPr/>
        </p:nvSpPr>
        <p:spPr>
          <a:xfrm>
            <a:off x="35496" y="3501008"/>
            <a:ext cx="5112568" cy="50405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vynásobené rovnice </a:t>
            </a: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sečteme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74" name="Skupina 73"/>
          <p:cNvGrpSpPr/>
          <p:nvPr/>
        </p:nvGrpSpPr>
        <p:grpSpPr>
          <a:xfrm>
            <a:off x="7668344" y="2780928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2119" name="Rovnice" r:id="rId11" imgW="139680" imgH="139680" progId="Equation.3">
                <p:embed/>
              </p:oleObj>
            </a:graphicData>
          </a:graphic>
        </p:graphicFrame>
      </p:grpSp>
      <p:sp>
        <p:nvSpPr>
          <p:cNvPr id="57" name="Zaoblený obdélník 56"/>
          <p:cNvSpPr/>
          <p:nvPr/>
        </p:nvSpPr>
        <p:spPr>
          <a:xfrm>
            <a:off x="5220072" y="2708920"/>
            <a:ext cx="648072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0" name="Object 5"/>
          <p:cNvGraphicFramePr>
            <a:graphicFrameLocks noChangeAspect="1"/>
          </p:cNvGraphicFramePr>
          <p:nvPr/>
        </p:nvGraphicFramePr>
        <p:xfrm>
          <a:off x="5652120" y="3582988"/>
          <a:ext cx="938213" cy="466725"/>
        </p:xfrm>
        <a:graphic>
          <a:graphicData uri="http://schemas.openxmlformats.org/presentationml/2006/ole">
            <p:oleObj spid="_x0000_s132120" name="Rovnice" r:id="rId12" imgW="380880" imgH="190440" progId="Equation.3">
              <p:embed/>
            </p:oleObj>
          </a:graphicData>
        </a:graphic>
      </p:graphicFrame>
      <p:sp>
        <p:nvSpPr>
          <p:cNvPr id="58" name="Zaoblený obdélník 57"/>
          <p:cNvSpPr/>
          <p:nvPr/>
        </p:nvSpPr>
        <p:spPr>
          <a:xfrm>
            <a:off x="5886000" y="2708920"/>
            <a:ext cx="720080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1" name="Object 5"/>
          <p:cNvGraphicFramePr>
            <a:graphicFrameLocks noChangeAspect="1"/>
          </p:cNvGraphicFramePr>
          <p:nvPr/>
        </p:nvGraphicFramePr>
        <p:xfrm>
          <a:off x="6563519" y="3683819"/>
          <a:ext cx="312737" cy="249237"/>
        </p:xfrm>
        <a:graphic>
          <a:graphicData uri="http://schemas.openxmlformats.org/presentationml/2006/ole">
            <p:oleObj spid="_x0000_s132121" name="Rovnice" r:id="rId13" imgW="126720" imgH="101520" progId="Equation.3">
              <p:embed/>
            </p:oleObj>
          </a:graphicData>
        </a:graphic>
      </p:graphicFrame>
      <p:graphicFrame>
        <p:nvGraphicFramePr>
          <p:cNvPr id="132122" name="Object 5"/>
          <p:cNvGraphicFramePr>
            <a:graphicFrameLocks noChangeAspect="1"/>
          </p:cNvGraphicFramePr>
          <p:nvPr/>
        </p:nvGraphicFramePr>
        <p:xfrm>
          <a:off x="6843861" y="3598664"/>
          <a:ext cx="752475" cy="406400"/>
        </p:xfrm>
        <a:graphic>
          <a:graphicData uri="http://schemas.openxmlformats.org/presentationml/2006/ole">
            <p:oleObj spid="_x0000_s132122" name="Rovnice" r:id="rId14" imgW="304560" imgH="164880" progId="Equation.3">
              <p:embed/>
            </p:oleObj>
          </a:graphicData>
        </a:graphic>
      </p:graphicFrame>
      <p:sp>
        <p:nvSpPr>
          <p:cNvPr id="62" name="内容占位符 2"/>
          <p:cNvSpPr txBox="1">
            <a:spLocks/>
          </p:cNvSpPr>
          <p:nvPr/>
        </p:nvSpPr>
        <p:spPr>
          <a:xfrm>
            <a:off x="35496" y="4005064"/>
            <a:ext cx="4320480" cy="5760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vyřešíme 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rovnici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2123" name="Object 27"/>
          <p:cNvGraphicFramePr>
            <a:graphicFrameLocks noChangeAspect="1"/>
          </p:cNvGraphicFramePr>
          <p:nvPr/>
        </p:nvGraphicFramePr>
        <p:xfrm>
          <a:off x="6300192" y="3933056"/>
          <a:ext cx="820737" cy="568325"/>
        </p:xfrm>
        <a:graphic>
          <a:graphicData uri="http://schemas.openxmlformats.org/presentationml/2006/ole">
            <p:oleObj spid="_x0000_s132123" name="Rovnice" r:id="rId15" imgW="330120" imgH="228600" progId="Equation.3">
              <p:embed/>
            </p:oleObj>
          </a:graphicData>
        </a:graphic>
      </p:graphicFrame>
      <p:sp>
        <p:nvSpPr>
          <p:cNvPr id="64" name="内容占位符 2"/>
          <p:cNvSpPr txBox="1">
            <a:spLocks/>
          </p:cNvSpPr>
          <p:nvPr/>
        </p:nvSpPr>
        <p:spPr>
          <a:xfrm>
            <a:off x="35496" y="4509120"/>
            <a:ext cx="5040560" cy="158417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vypočítanou hodnotu dosadíme do jedné z rovnic a dopočítáme</a:t>
            </a:r>
            <a:r>
              <a:rPr kumimoji="0" lang="cs-CZ" altLang="zh-CN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druhou neznámou</a:t>
            </a: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5" name="Zaoblený obdélník 64"/>
          <p:cNvSpPr/>
          <p:nvPr/>
        </p:nvSpPr>
        <p:spPr>
          <a:xfrm>
            <a:off x="5364088" y="1844824"/>
            <a:ext cx="1944216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32124" name="Object 5"/>
          <p:cNvGraphicFramePr>
            <a:graphicFrameLocks noChangeAspect="1"/>
          </p:cNvGraphicFramePr>
          <p:nvPr/>
        </p:nvGraphicFramePr>
        <p:xfrm>
          <a:off x="5508104" y="4581128"/>
          <a:ext cx="1697037" cy="469900"/>
        </p:xfrm>
        <a:graphic>
          <a:graphicData uri="http://schemas.openxmlformats.org/presentationml/2006/ole">
            <p:oleObj spid="_x0000_s132124" name="Rovnice" r:id="rId16" imgW="685800" imgH="190440" progId="Equation.3">
              <p:embed/>
            </p:oleObj>
          </a:graphicData>
        </a:graphic>
      </p:graphicFrame>
      <p:graphicFrame>
        <p:nvGraphicFramePr>
          <p:cNvPr id="132125" name="Object 5"/>
          <p:cNvGraphicFramePr>
            <a:graphicFrameLocks noChangeAspect="1"/>
          </p:cNvGraphicFramePr>
          <p:nvPr/>
        </p:nvGraphicFramePr>
        <p:xfrm>
          <a:off x="5364088" y="5076825"/>
          <a:ext cx="1884362" cy="407988"/>
        </p:xfrm>
        <a:graphic>
          <a:graphicData uri="http://schemas.openxmlformats.org/presentationml/2006/ole">
            <p:oleObj spid="_x0000_s132125" name="Rovnice" r:id="rId17" imgW="761760" imgH="164880" progId="Equation.3">
              <p:embed/>
            </p:oleObj>
          </a:graphicData>
        </a:graphic>
      </p:graphicFrame>
      <p:graphicFrame>
        <p:nvGraphicFramePr>
          <p:cNvPr id="132126" name="Object 5"/>
          <p:cNvGraphicFramePr>
            <a:graphicFrameLocks noChangeAspect="1"/>
          </p:cNvGraphicFramePr>
          <p:nvPr/>
        </p:nvGraphicFramePr>
        <p:xfrm>
          <a:off x="6231409" y="5464175"/>
          <a:ext cx="1004887" cy="501650"/>
        </p:xfrm>
        <a:graphic>
          <a:graphicData uri="http://schemas.openxmlformats.org/presentationml/2006/ole">
            <p:oleObj spid="_x0000_s132126" name="Rovnice" r:id="rId18" imgW="406080" imgH="203040" progId="Equation.3">
              <p:embed/>
            </p:oleObj>
          </a:graphicData>
        </a:graphic>
      </p:graphicFrame>
      <p:sp>
        <p:nvSpPr>
          <p:cNvPr id="69" name="内容占位符 2"/>
          <p:cNvSpPr txBox="1">
            <a:spLocks/>
          </p:cNvSpPr>
          <p:nvPr/>
        </p:nvSpPr>
        <p:spPr>
          <a:xfrm>
            <a:off x="0" y="5805264"/>
            <a:ext cx="4320480" cy="93610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napíšeme</a:t>
            </a:r>
            <a:r>
              <a:rPr kumimoji="0" lang="cs-CZ" sz="28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výsledek (množinu kořenů):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5455667" y="5949280"/>
          <a:ext cx="1924645" cy="815703"/>
        </p:xfrm>
        <a:graphic>
          <a:graphicData uri="http://schemas.openxmlformats.org/presentationml/2006/ole">
            <p:oleObj spid="_x0000_s132127" name="Rovnice" r:id="rId19" imgW="596880" imgH="253800" progId="Equation.3">
              <p:embed/>
            </p:oleObj>
          </a:graphicData>
        </a:graphic>
      </p:graphicFrame>
      <p:graphicFrame>
        <p:nvGraphicFramePr>
          <p:cNvPr id="132128" name="Object 32"/>
          <p:cNvGraphicFramePr>
            <a:graphicFrameLocks noChangeAspect="1"/>
          </p:cNvGraphicFramePr>
          <p:nvPr/>
        </p:nvGraphicFramePr>
        <p:xfrm>
          <a:off x="5834162" y="3141663"/>
          <a:ext cx="754062" cy="469900"/>
        </p:xfrm>
        <a:graphic>
          <a:graphicData uri="http://schemas.openxmlformats.org/presentationml/2006/ole">
            <p:oleObj spid="_x0000_s132128" name="Rovnice" r:id="rId20" imgW="304560" imgH="190440" progId="Equation.3">
              <p:embed/>
            </p:oleObj>
          </a:graphicData>
        </a:graphic>
      </p:graphicFrame>
      <p:sp>
        <p:nvSpPr>
          <p:cNvPr id="75" name="Zaoblený obdélník 74"/>
          <p:cNvSpPr/>
          <p:nvPr/>
        </p:nvSpPr>
        <p:spPr>
          <a:xfrm>
            <a:off x="6876256" y="2708920"/>
            <a:ext cx="720080" cy="864096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6" name="Zaoblený obdélník 75"/>
          <p:cNvSpPr/>
          <p:nvPr/>
        </p:nvSpPr>
        <p:spPr>
          <a:xfrm>
            <a:off x="5516488" y="2204864"/>
            <a:ext cx="3231976" cy="432048"/>
          </a:xfrm>
          <a:prstGeom prst="roundRect">
            <a:avLst/>
          </a:prstGeom>
          <a:noFill/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26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26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32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32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0"/>
                                        <p:tgtEl>
                                          <p:spTgt spid="1321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000" fill="hold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2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1000"/>
                                        <p:tgtEl>
                                          <p:spTgt spid="132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1000" fill="hold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2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xit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0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2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2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1000"/>
                                        <p:tgtEl>
                                          <p:spTgt spid="132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10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1000" fill="hold"/>
                                        <p:tgtEl>
                                          <p:spTgt spid="132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2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1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1000"/>
                                        <p:tgtEl>
                                          <p:spTgt spid="132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0" dur="10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1000" fill="hold"/>
                                        <p:tgtEl>
                                          <p:spTgt spid="132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321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32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1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8" dur="1000"/>
                                        <p:tgtEl>
                                          <p:spTgt spid="1321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9" dur="1000" fill="hold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1000" fill="hold"/>
                                        <p:tgtEl>
                                          <p:spTgt spid="132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0"/>
                                        <p:tgtEl>
                                          <p:spTgt spid="1321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6" dur="1000" fill="hold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1000" fill="hold"/>
                                        <p:tgtEl>
                                          <p:spTgt spid="132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0" fill="hold">
                      <p:stCondLst>
                        <p:cond delay="indefinite"/>
                      </p:stCondLst>
                      <p:childTnLst>
                        <p:par>
                          <p:cTn id="231" fill="hold">
                            <p:stCondLst>
                              <p:cond delay="0"/>
                            </p:stCondLst>
                            <p:childTnLst>
                              <p:par>
                                <p:cTn id="2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0"/>
                                        <p:tgtEl>
                                          <p:spTgt spid="1321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5" dur="1000" fill="hold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1000" fill="hold"/>
                                        <p:tgtEl>
                                          <p:spTgt spid="132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7" fill="hold">
                      <p:stCondLst>
                        <p:cond delay="indefinite"/>
                      </p:stCondLst>
                      <p:childTnLst>
                        <p:par>
                          <p:cTn id="238" fill="hold">
                            <p:stCondLst>
                              <p:cond delay="0"/>
                            </p:stCondLst>
                            <p:childTnLst>
                              <p:par>
                                <p:cTn id="23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1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4" fill="hold">
                      <p:stCondLst>
                        <p:cond delay="indefinite"/>
                      </p:stCondLst>
                      <p:childTnLst>
                        <p:par>
                          <p:cTn id="245" fill="hold">
                            <p:stCondLst>
                              <p:cond delay="0"/>
                            </p:stCondLst>
                            <p:childTnLst>
                              <p:par>
                                <p:cTn id="2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9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5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6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16" grpId="0"/>
      <p:bldP spid="38" grpId="0"/>
      <p:bldP spid="38" grpId="1"/>
      <p:bldP spid="46" grpId="0" animBg="1"/>
      <p:bldP spid="46" grpId="1" animBg="1"/>
      <p:bldP spid="55" grpId="0"/>
      <p:bldP spid="57" grpId="0" animBg="1"/>
      <p:bldP spid="57" grpId="1" animBg="1"/>
      <p:bldP spid="58" grpId="0" animBg="1"/>
      <p:bldP spid="58" grpId="1" animBg="1"/>
      <p:bldP spid="62" grpId="0"/>
      <p:bldP spid="64" grpId="0"/>
      <p:bldP spid="65" grpId="0" animBg="1"/>
      <p:bldP spid="65" grpId="1" animBg="1"/>
      <p:bldP spid="69" grpId="0"/>
      <p:bldP spid="75" grpId="0" animBg="1"/>
      <p:bldP spid="75" grpId="1" animBg="1"/>
      <p:bldP spid="76" grpId="0" animBg="1"/>
      <p:bldP spid="76" grpId="1" animBg="1"/>
      <p:bldP spid="76" grpId="2" animBg="1"/>
      <p:bldP spid="76" grpId="3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2" name="Skupina 71"/>
          <p:cNvGrpSpPr/>
          <p:nvPr/>
        </p:nvGrpSpPr>
        <p:grpSpPr>
          <a:xfrm>
            <a:off x="5636245" y="1579265"/>
            <a:ext cx="1885950" cy="841623"/>
            <a:chOff x="5636245" y="1579265"/>
            <a:chExt cx="1885950" cy="841623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636245" y="2011313"/>
            <a:ext cx="1885950" cy="409575"/>
          </p:xfrm>
          <a:graphic>
            <a:graphicData uri="http://schemas.openxmlformats.org/presentationml/2006/ole">
              <p:oleObj spid="_x0000_s133152" name="Rovnice" r:id="rId3" imgW="761760" imgH="16488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652120" y="1579265"/>
            <a:ext cx="1854200" cy="409575"/>
          </p:xfrm>
          <a:graphic>
            <a:graphicData uri="http://schemas.openxmlformats.org/presentationml/2006/ole">
              <p:oleObj spid="_x0000_s133151" name="Rovnice" r:id="rId4" imgW="749160" imgH="16488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307653" y="2060847"/>
          <a:ext cx="1885950" cy="409575"/>
        </p:xfrm>
        <a:graphic>
          <a:graphicData uri="http://schemas.openxmlformats.org/presentationml/2006/ole">
            <p:oleObj spid="_x0000_s133141" name="Rovnice" r:id="rId5" imgW="761760" imgH="16488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323528" y="2429445"/>
          <a:ext cx="3143250" cy="1071562"/>
        </p:xfrm>
        <a:graphic>
          <a:graphicData uri="http://schemas.openxmlformats.org/presentationml/2006/ole">
            <p:oleObj spid="_x0000_s133143" name="Rovnice" r:id="rId6" imgW="1269720" imgH="4316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449466" y="2411413"/>
          <a:ext cx="2074862" cy="409575"/>
        </p:xfrm>
        <a:graphic>
          <a:graphicData uri="http://schemas.openxmlformats.org/presentationml/2006/ole">
            <p:oleObj spid="_x0000_s133127" name="Rovnice" r:id="rId7" imgW="838080" imgH="16488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940175" y="44624"/>
          <a:ext cx="1854200" cy="409575"/>
        </p:xfrm>
        <a:graphic>
          <a:graphicData uri="http://schemas.openxmlformats.org/presentationml/2006/ole">
            <p:oleObj spid="_x0000_s133122" name="Rovnice" r:id="rId8" imgW="749160" imgH="16488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908720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923928" y="508174"/>
          <a:ext cx="1885950" cy="409575"/>
        </p:xfrm>
        <a:graphic>
          <a:graphicData uri="http://schemas.openxmlformats.org/presentationml/2006/ole">
            <p:oleObj spid="_x0000_s133124" name="Rovnice" r:id="rId9" imgW="761760" imgH="16488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956376" y="1484784"/>
          <a:ext cx="596900" cy="468312"/>
        </p:xfrm>
        <a:graphic>
          <a:graphicData uri="http://schemas.openxmlformats.org/presentationml/2006/ole">
            <p:oleObj spid="_x0000_s133126" name="Rovnice" r:id="rId10" imgW="241200" imgH="1904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724128" y="234888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242088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668344" y="2492896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3129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6174060" y="5733256"/>
          <a:ext cx="1638300" cy="814388"/>
        </p:xfrm>
        <a:graphic>
          <a:graphicData uri="http://schemas.openxmlformats.org/presentationml/2006/ole">
            <p:oleObj spid="_x0000_s133137" name="Rovnice" r:id="rId12" imgW="507960" imgH="2538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908720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323528" y="1628799"/>
          <a:ext cx="1854200" cy="409575"/>
        </p:xfrm>
        <a:graphic>
          <a:graphicData uri="http://schemas.openxmlformats.org/presentationml/2006/ole">
            <p:oleObj spid="_x0000_s133140" name="Rovnice" r:id="rId13" imgW="749160" imgH="16488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195736" y="1844823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699792" y="1372567"/>
          <a:ext cx="1727200" cy="976313"/>
        </p:xfrm>
        <a:graphic>
          <a:graphicData uri="http://schemas.openxmlformats.org/presentationml/2006/ole">
            <p:oleObj spid="_x0000_s133142" name="Rovnice" r:id="rId14" imgW="698400" imgH="393480" progId="Equation.3">
              <p:embed/>
            </p:oleObj>
          </a:graphicData>
        </a:graphic>
      </p:graphicFrame>
      <p:grpSp>
        <p:nvGrpSpPr>
          <p:cNvPr id="71" name="Skupina 70"/>
          <p:cNvGrpSpPr/>
          <p:nvPr/>
        </p:nvGrpSpPr>
        <p:grpSpPr>
          <a:xfrm>
            <a:off x="971600" y="2636912"/>
            <a:ext cx="1152128" cy="720080"/>
            <a:chOff x="971600" y="2636912"/>
            <a:chExt cx="1152128" cy="720080"/>
          </a:xfrm>
        </p:grpSpPr>
        <p:cxnSp>
          <p:nvCxnSpPr>
            <p:cNvPr id="53" name="Přímá spojovací čára 52"/>
            <p:cNvCxnSpPr/>
            <p:nvPr/>
          </p:nvCxnSpPr>
          <p:spPr>
            <a:xfrm flipV="1">
              <a:off x="971600" y="2852936"/>
              <a:ext cx="288032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Přímá spojovací čára 58"/>
            <p:cNvCxnSpPr/>
            <p:nvPr/>
          </p:nvCxnSpPr>
          <p:spPr>
            <a:xfrm flipV="1">
              <a:off x="1835696" y="3068960"/>
              <a:ext cx="288032" cy="288032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aphicFrame>
          <p:nvGraphicFramePr>
            <p:cNvPr id="133144" name="Object 13"/>
            <p:cNvGraphicFramePr>
              <a:graphicFrameLocks noChangeAspect="1"/>
            </p:cNvGraphicFramePr>
            <p:nvPr/>
          </p:nvGraphicFramePr>
          <p:xfrm>
            <a:off x="971600" y="2636912"/>
            <a:ext cx="172196" cy="229914"/>
          </p:xfrm>
          <a:graphic>
            <a:graphicData uri="http://schemas.openxmlformats.org/presentationml/2006/ole">
              <p:oleObj spid="_x0000_s133144" name="Rovnice" r:id="rId15" imgW="114120" imgH="152280" progId="Equation.3">
                <p:embed/>
              </p:oleObj>
            </a:graphicData>
          </a:graphic>
        </p:graphicFrame>
      </p:grpSp>
      <p:graphicFrame>
        <p:nvGraphicFramePr>
          <p:cNvPr id="133145" name="Object 13"/>
          <p:cNvGraphicFramePr>
            <a:graphicFrameLocks noChangeAspect="1"/>
          </p:cNvGraphicFramePr>
          <p:nvPr/>
        </p:nvGraphicFramePr>
        <p:xfrm>
          <a:off x="539552" y="3501007"/>
          <a:ext cx="2954338" cy="504825"/>
        </p:xfrm>
        <a:graphic>
          <a:graphicData uri="http://schemas.openxmlformats.org/presentationml/2006/ole">
            <p:oleObj spid="_x0000_s133145" name="Rovnice" r:id="rId16" imgW="1193760" imgH="20304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724868" y="4005063"/>
          <a:ext cx="2767012" cy="409575"/>
        </p:xfrm>
        <a:graphic>
          <a:graphicData uri="http://schemas.openxmlformats.org/presentationml/2006/ole">
            <p:oleObj spid="_x0000_s133146" name="Rovnice" r:id="rId17" imgW="1117440" imgH="164880" progId="Equation.3">
              <p:embed/>
            </p:oleObj>
          </a:graphicData>
        </a:graphic>
      </p:graphicFrame>
      <p:graphicFrame>
        <p:nvGraphicFramePr>
          <p:cNvPr id="133147" name="Object 13"/>
          <p:cNvGraphicFramePr>
            <a:graphicFrameLocks noChangeAspect="1"/>
          </p:cNvGraphicFramePr>
          <p:nvPr/>
        </p:nvGraphicFramePr>
        <p:xfrm>
          <a:off x="2109168" y="4387576"/>
          <a:ext cx="1382712" cy="409575"/>
        </p:xfrm>
        <a:graphic>
          <a:graphicData uri="http://schemas.openxmlformats.org/presentationml/2006/ole">
            <p:oleObj spid="_x0000_s133147" name="Rovnice" r:id="rId18" imgW="558720" imgH="164880" progId="Equation.3">
              <p:embed/>
            </p:oleObj>
          </a:graphicData>
        </a:graphic>
      </p:graphicFrame>
      <p:graphicFrame>
        <p:nvGraphicFramePr>
          <p:cNvPr id="133148" name="Object 13"/>
          <p:cNvGraphicFramePr>
            <a:graphicFrameLocks noChangeAspect="1"/>
          </p:cNvGraphicFramePr>
          <p:nvPr/>
        </p:nvGraphicFramePr>
        <p:xfrm>
          <a:off x="2483768" y="4725143"/>
          <a:ext cx="817563" cy="503237"/>
        </p:xfrm>
        <a:graphic>
          <a:graphicData uri="http://schemas.openxmlformats.org/presentationml/2006/ole">
            <p:oleObj spid="_x0000_s133148" name="Rovnice" r:id="rId19" imgW="330120" imgH="20304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173806" y="5157192"/>
          <a:ext cx="3894138" cy="976313"/>
        </p:xfrm>
        <a:graphic>
          <a:graphicData uri="http://schemas.openxmlformats.org/presentationml/2006/ole">
            <p:oleObj spid="_x0000_s133149" name="Rovnice" r:id="rId20" imgW="1574640" imgH="39348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1619672" y="6070997"/>
          <a:ext cx="1636712" cy="814387"/>
        </p:xfrm>
        <a:graphic>
          <a:graphicData uri="http://schemas.openxmlformats.org/presentationml/2006/ole">
            <p:oleObj spid="_x0000_s133150" name="Rovnice" r:id="rId21" imgW="507960" imgH="2538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52120" y="2803401"/>
          <a:ext cx="1885950" cy="409575"/>
        </p:xfrm>
        <a:graphic>
          <a:graphicData uri="http://schemas.openxmlformats.org/presentationml/2006/ole">
            <p:oleObj spid="_x0000_s133153" name="Rovnice" r:id="rId22" imgW="761760" imgH="16488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314096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6212036" y="3212976"/>
          <a:ext cx="1384300" cy="409575"/>
        </p:xfrm>
        <a:graphic>
          <a:graphicData uri="http://schemas.openxmlformats.org/presentationml/2006/ole">
            <p:oleObj spid="_x0000_s133154" name="Rovnice" r:id="rId23" imgW="558720" imgH="1648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588224" y="3573016"/>
          <a:ext cx="817562" cy="503238"/>
        </p:xfrm>
        <a:graphic>
          <a:graphicData uri="http://schemas.openxmlformats.org/presentationml/2006/ole">
            <p:oleObj spid="_x0000_s133155" name="Rovnice" r:id="rId24" imgW="330120" imgH="203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5940152" y="4221088"/>
          <a:ext cx="1854200" cy="409575"/>
        </p:xfrm>
        <a:graphic>
          <a:graphicData uri="http://schemas.openxmlformats.org/presentationml/2006/ole">
            <p:oleObj spid="_x0000_s133156" name="Rovnice" r:id="rId25" imgW="749160" imgH="1648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5770835" y="4603750"/>
          <a:ext cx="2041525" cy="409575"/>
        </p:xfrm>
        <a:graphic>
          <a:graphicData uri="http://schemas.openxmlformats.org/presentationml/2006/ole">
            <p:oleObj spid="_x0000_s133157" name="Rovnice" r:id="rId26" imgW="825480" imgH="164880" progId="Equation.3">
              <p:embed/>
            </p:oleObj>
          </a:graphicData>
        </a:graphic>
      </p:graphicFrame>
      <p:graphicFrame>
        <p:nvGraphicFramePr>
          <p:cNvPr id="133158" name="Object 38"/>
          <p:cNvGraphicFramePr>
            <a:graphicFrameLocks noChangeAspect="1"/>
          </p:cNvGraphicFramePr>
          <p:nvPr/>
        </p:nvGraphicFramePr>
        <p:xfrm>
          <a:off x="6850782" y="4941168"/>
          <a:ext cx="817562" cy="504825"/>
        </p:xfrm>
        <a:graphic>
          <a:graphicData uri="http://schemas.openxmlformats.org/presentationml/2006/ole">
            <p:oleObj spid="_x0000_s133158" name="Rovnice" r:id="rId27" imgW="330120" imgH="20304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259632" y="2132856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77" name="TextovéPole 76">
            <a:hlinkClick r:id="" action="ppaction://hlinkshowjump?jump=nextslide"/>
          </p:cNvPr>
          <p:cNvSpPr txBox="1"/>
          <p:nvPr/>
        </p:nvSpPr>
        <p:spPr>
          <a:xfrm>
            <a:off x="7668344" y="6488668"/>
            <a:ext cx="1475656" cy="36933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b="1" dirty="0" smtClean="0"/>
              <a:t>Další příklad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31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33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3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96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7" fill="hold">
                      <p:stCondLst>
                        <p:cond delay="0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4" fill="hold">
                      <p:stCondLst>
                        <p:cond delay="indefinite"/>
                      </p:stCondLst>
                      <p:childTnLst>
                        <p:par>
                          <p:cTn id="165" fill="hold">
                            <p:stCondLst>
                              <p:cond delay="0"/>
                            </p:stCondLst>
                            <p:childTnLst>
                              <p:par>
                                <p:cTn id="16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8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9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1000"/>
                                        <p:tgtEl>
                                          <p:spTgt spid="1331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3" dur="1000" fill="hold"/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3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0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71"/>
          <p:cNvGrpSpPr/>
          <p:nvPr/>
        </p:nvGrpSpPr>
        <p:grpSpPr>
          <a:xfrm>
            <a:off x="5580112" y="1547813"/>
            <a:ext cx="1514872" cy="904875"/>
            <a:chOff x="5724128" y="1547813"/>
            <a:chExt cx="1514872" cy="904875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724128" y="1979613"/>
            <a:ext cx="1508125" cy="473075"/>
          </p:xfrm>
          <a:graphic>
            <a:graphicData uri="http://schemas.openxmlformats.org/presentationml/2006/ole">
              <p:oleObj spid="_x0000_s134164" name="Rovnice" r:id="rId3" imgW="609480" imgH="19044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918200" y="1547813"/>
            <a:ext cx="1320800" cy="473075"/>
          </p:xfrm>
          <a:graphic>
            <a:graphicData uri="http://schemas.openxmlformats.org/presentationml/2006/ole">
              <p:oleObj spid="_x0000_s134163" name="Rovnice" r:id="rId4" imgW="533160" imgH="19044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395536" y="2030413"/>
          <a:ext cx="1509713" cy="471487"/>
        </p:xfrm>
        <a:graphic>
          <a:graphicData uri="http://schemas.openxmlformats.org/presentationml/2006/ole">
            <p:oleObj spid="_x0000_s134153" name="Rovnice" r:id="rId5" imgW="609480" imgH="19044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395536" y="2564904"/>
          <a:ext cx="2043113" cy="473075"/>
        </p:xfrm>
        <a:graphic>
          <a:graphicData uri="http://schemas.openxmlformats.org/presentationml/2006/ole">
            <p:oleObj spid="_x0000_s134155" name="Rovnice" r:id="rId6" imgW="825480" imgH="1904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148064" y="2381250"/>
          <a:ext cx="2389188" cy="471488"/>
        </p:xfrm>
        <a:graphic>
          <a:graphicData uri="http://schemas.openxmlformats.org/presentationml/2006/ole">
            <p:oleObj spid="_x0000_s134149" name="Rovnice" r:id="rId7" imgW="965160" imgH="1904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4206875" y="12700"/>
          <a:ext cx="1319213" cy="473075"/>
        </p:xfrm>
        <a:graphic>
          <a:graphicData uri="http://schemas.openxmlformats.org/presentationml/2006/ole">
            <p:oleObj spid="_x0000_s134146" name="Rovnice" r:id="rId8" imgW="533160" imgH="1904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908720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995936" y="476250"/>
          <a:ext cx="1508125" cy="473075"/>
        </p:xfrm>
        <a:graphic>
          <a:graphicData uri="http://schemas.openxmlformats.org/presentationml/2006/ole">
            <p:oleObj spid="_x0000_s134147" name="Rovnice" r:id="rId9" imgW="609480" imgH="19044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561709" y="1560786"/>
          <a:ext cx="1098550" cy="500062"/>
        </p:xfrm>
        <a:graphic>
          <a:graphicData uri="http://schemas.openxmlformats.org/presentationml/2006/ole">
            <p:oleObj spid="_x0000_s134148" name="Rovnice" r:id="rId10" imgW="444240" imgH="2030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580112" y="2348880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242088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524328" y="2492896"/>
            <a:ext cx="560512" cy="648072"/>
            <a:chOff x="7668344" y="2780928"/>
            <a:chExt cx="560512" cy="648072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648072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4150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7060774" y="5085184"/>
          <a:ext cx="1990792" cy="1296144"/>
        </p:xfrm>
        <a:graphic>
          <a:graphicData uri="http://schemas.openxmlformats.org/presentationml/2006/ole">
            <p:oleObj spid="_x0000_s134151" name="Rovnice" r:id="rId12" imgW="736560" imgH="4824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908720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590550" y="1597025"/>
          <a:ext cx="1320800" cy="473075"/>
        </p:xfrm>
        <a:graphic>
          <a:graphicData uri="http://schemas.openxmlformats.org/presentationml/2006/ole">
            <p:oleObj spid="_x0000_s134152" name="Rovnice" r:id="rId13" imgW="533160" imgH="19044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195736" y="1844823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771800" y="1625600"/>
          <a:ext cx="1349375" cy="471488"/>
        </p:xfrm>
        <a:graphic>
          <a:graphicData uri="http://schemas.openxmlformats.org/presentationml/2006/ole">
            <p:oleObj spid="_x0000_s134154" name="Rovnice" r:id="rId14" imgW="545760" imgH="190440" progId="Equation.3">
              <p:embed/>
            </p:oleObj>
          </a:graphicData>
        </a:graphic>
      </p:graphicFrame>
      <p:graphicFrame>
        <p:nvGraphicFramePr>
          <p:cNvPr id="133145" name="Object 13"/>
          <p:cNvGraphicFramePr>
            <a:graphicFrameLocks noChangeAspect="1"/>
          </p:cNvGraphicFramePr>
          <p:nvPr/>
        </p:nvGraphicFramePr>
        <p:xfrm>
          <a:off x="1119659" y="3013075"/>
          <a:ext cx="1508125" cy="473075"/>
        </p:xfrm>
        <a:graphic>
          <a:graphicData uri="http://schemas.openxmlformats.org/presentationml/2006/ole">
            <p:oleObj spid="_x0000_s134157" name="Rovnice" r:id="rId15" imgW="609480" imgH="19044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1652588" y="3356992"/>
          <a:ext cx="911225" cy="1038225"/>
        </p:xfrm>
        <a:graphic>
          <a:graphicData uri="http://schemas.openxmlformats.org/presentationml/2006/ole">
            <p:oleObj spid="_x0000_s134158" name="Rovnice" r:id="rId16" imgW="368280" imgH="41904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323528" y="4262983"/>
          <a:ext cx="3233737" cy="1038225"/>
        </p:xfrm>
        <a:graphic>
          <a:graphicData uri="http://schemas.openxmlformats.org/presentationml/2006/ole">
            <p:oleObj spid="_x0000_s134161" name="Rovnice" r:id="rId17" imgW="1307880" imgH="41904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1106612" y="5252811"/>
          <a:ext cx="1953220" cy="1272533"/>
        </p:xfrm>
        <a:graphic>
          <a:graphicData uri="http://schemas.openxmlformats.org/presentationml/2006/ole">
            <p:oleObj spid="_x0000_s134162" name="Rovnice" r:id="rId18" imgW="736560" imgH="4824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52120" y="2773363"/>
          <a:ext cx="1508125" cy="471487"/>
        </p:xfrm>
        <a:graphic>
          <a:graphicData uri="http://schemas.openxmlformats.org/presentationml/2006/ole">
            <p:oleObj spid="_x0000_s134165" name="Rovnice" r:id="rId19" imgW="609480" imgH="19044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3140968"/>
            <a:ext cx="18002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5910709" y="3213100"/>
          <a:ext cx="1700213" cy="409575"/>
        </p:xfrm>
        <a:graphic>
          <a:graphicData uri="http://schemas.openxmlformats.org/presentationml/2006/ole">
            <p:oleObj spid="_x0000_s134166" name="Rovnice" r:id="rId20" imgW="685800" imgH="1648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383933" y="3542903"/>
          <a:ext cx="1068387" cy="1038225"/>
        </p:xfrm>
        <a:graphic>
          <a:graphicData uri="http://schemas.openxmlformats.org/presentationml/2006/ole">
            <p:oleObj spid="_x0000_s134167" name="Rovnice" r:id="rId21" imgW="431640" imgH="419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5292080" y="4437112"/>
          <a:ext cx="1601787" cy="977900"/>
        </p:xfrm>
        <a:graphic>
          <a:graphicData uri="http://schemas.openxmlformats.org/presentationml/2006/ole">
            <p:oleObj spid="_x0000_s134168" name="Rovnice" r:id="rId22" imgW="647640" imgH="39348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6037039" y="5013176"/>
          <a:ext cx="911225" cy="1039812"/>
        </p:xfrm>
        <a:graphic>
          <a:graphicData uri="http://schemas.openxmlformats.org/presentationml/2006/ole">
            <p:oleObj spid="_x0000_s134169" name="Rovnice" r:id="rId23" imgW="368280" imgH="41904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403648" y="2276872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77" name="TextovéPole 76">
            <a:hlinkClick r:id="" action="ppaction://hlinkshowjump?jump=nextslide"/>
          </p:cNvPr>
          <p:cNvSpPr txBox="1"/>
          <p:nvPr/>
        </p:nvSpPr>
        <p:spPr>
          <a:xfrm>
            <a:off x="7668344" y="6488668"/>
            <a:ext cx="14756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Další příklad</a:t>
            </a:r>
            <a:endParaRPr lang="cs-CZ" b="1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33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3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75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6" fill="hold">
                      <p:stCondLst>
                        <p:cond delay="0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8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5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2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74" grpId="0" animBg="1"/>
      <p:bldP spid="7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71"/>
          <p:cNvGrpSpPr/>
          <p:nvPr/>
        </p:nvGrpSpPr>
        <p:grpSpPr>
          <a:xfrm>
            <a:off x="5145088" y="2451869"/>
            <a:ext cx="2595264" cy="874142"/>
            <a:chOff x="5289104" y="1259433"/>
            <a:chExt cx="2595264" cy="874142"/>
          </a:xfrm>
        </p:grpSpPr>
        <p:graphicFrame>
          <p:nvGraphicFramePr>
            <p:cNvPr id="133152" name="Object 13"/>
            <p:cNvGraphicFramePr>
              <a:graphicFrameLocks noChangeAspect="1"/>
            </p:cNvGraphicFramePr>
            <p:nvPr/>
          </p:nvGraphicFramePr>
          <p:xfrm>
            <a:off x="5811093" y="1660500"/>
            <a:ext cx="2073275" cy="473075"/>
          </p:xfrm>
          <a:graphic>
            <a:graphicData uri="http://schemas.openxmlformats.org/presentationml/2006/ole">
              <p:oleObj spid="_x0000_s135185" name="Rovnice" r:id="rId3" imgW="838080" imgH="190440" progId="Equation.3">
                <p:embed/>
              </p:oleObj>
            </a:graphicData>
          </a:graphic>
        </p:graphicFrame>
        <p:graphicFrame>
          <p:nvGraphicFramePr>
            <p:cNvPr id="133151" name="Object 1"/>
            <p:cNvGraphicFramePr>
              <a:graphicFrameLocks noChangeAspect="1"/>
            </p:cNvGraphicFramePr>
            <p:nvPr/>
          </p:nvGraphicFramePr>
          <p:xfrm>
            <a:off x="5289104" y="1259433"/>
            <a:ext cx="2578100" cy="473075"/>
          </p:xfrm>
          <a:graphic>
            <a:graphicData uri="http://schemas.openxmlformats.org/presentationml/2006/ole">
              <p:oleObj spid="_x0000_s135184" name="Rovnice" r:id="rId4" imgW="1041120" imgH="190440" progId="Equation.3">
                <p:embed/>
              </p:oleObj>
            </a:graphicData>
          </a:graphic>
        </p:graphicFrame>
      </p:grpSp>
      <p:graphicFrame>
        <p:nvGraphicFramePr>
          <p:cNvPr id="133141" name="Object 13"/>
          <p:cNvGraphicFramePr>
            <a:graphicFrameLocks noChangeAspect="1"/>
          </p:cNvGraphicFramePr>
          <p:nvPr/>
        </p:nvGraphicFramePr>
        <p:xfrm>
          <a:off x="407318" y="2924944"/>
          <a:ext cx="2076450" cy="471488"/>
        </p:xfrm>
        <a:graphic>
          <a:graphicData uri="http://schemas.openxmlformats.org/presentationml/2006/ole">
            <p:oleObj spid="_x0000_s135177" name="Rovnice" r:id="rId5" imgW="838080" imgH="190440" progId="Equation.3">
              <p:embed/>
            </p:oleObj>
          </a:graphicData>
        </a:graphic>
      </p:graphicFrame>
      <p:graphicFrame>
        <p:nvGraphicFramePr>
          <p:cNvPr id="133143" name="Object 13"/>
          <p:cNvGraphicFramePr>
            <a:graphicFrameLocks noChangeAspect="1"/>
          </p:cNvGraphicFramePr>
          <p:nvPr/>
        </p:nvGraphicFramePr>
        <p:xfrm>
          <a:off x="21977" y="3293541"/>
          <a:ext cx="4117975" cy="1071563"/>
        </p:xfrm>
        <a:graphic>
          <a:graphicData uri="http://schemas.openxmlformats.org/presentationml/2006/ole">
            <p:oleObj spid="_x0000_s135179" name="Rovnice" r:id="rId6" imgW="1663560" imgH="431640" progId="Equation.3">
              <p:embed/>
            </p:oleObj>
          </a:graphicData>
        </a:graphic>
      </p:graphicFrame>
      <p:graphicFrame>
        <p:nvGraphicFramePr>
          <p:cNvPr id="132117" name="Object 14"/>
          <p:cNvGraphicFramePr>
            <a:graphicFrameLocks noChangeAspect="1"/>
          </p:cNvGraphicFramePr>
          <p:nvPr/>
        </p:nvGraphicFramePr>
        <p:xfrm>
          <a:off x="5220072" y="3284538"/>
          <a:ext cx="2578100" cy="471487"/>
        </p:xfrm>
        <a:graphic>
          <a:graphicData uri="http://schemas.openxmlformats.org/presentationml/2006/ole">
            <p:oleObj spid="_x0000_s135173" name="Rovnice" r:id="rId7" imgW="1041120" imgH="190440" progId="Equation.3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0" y="6488668"/>
            <a:ext cx="17338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Soustavy rovnic</a:t>
            </a:r>
            <a:endParaRPr lang="cs-CZ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64515" name="Object 1"/>
          <p:cNvGraphicFramePr>
            <a:graphicFrameLocks noChangeAspect="1"/>
          </p:cNvGraphicFramePr>
          <p:nvPr/>
        </p:nvGraphicFramePr>
        <p:xfrm>
          <a:off x="3364631" y="85948"/>
          <a:ext cx="4303713" cy="503238"/>
        </p:xfrm>
        <a:graphic>
          <a:graphicData uri="http://schemas.openxmlformats.org/presentationml/2006/ole">
            <p:oleObj spid="_x0000_s135170" name="Rovnice" r:id="rId8" imgW="1739880" imgH="203040" progId="Equation.3">
              <p:embed/>
            </p:oleObj>
          </a:graphicData>
        </a:graphic>
      </p:graphicFrame>
      <p:sp>
        <p:nvSpPr>
          <p:cNvPr id="15" name="内容占位符 2"/>
          <p:cNvSpPr txBox="1">
            <a:spLocks/>
          </p:cNvSpPr>
          <p:nvPr/>
        </p:nvSpPr>
        <p:spPr>
          <a:xfrm>
            <a:off x="251520" y="44624"/>
            <a:ext cx="3743276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Řeš soustavu rovnic:</a:t>
            </a:r>
            <a:endParaRPr kumimoji="0" lang="cs-CZ" sz="28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内容占位符 2"/>
          <p:cNvSpPr txBox="1">
            <a:spLocks/>
          </p:cNvSpPr>
          <p:nvPr/>
        </p:nvSpPr>
        <p:spPr>
          <a:xfrm>
            <a:off x="5508104" y="1916832"/>
            <a:ext cx="3096344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II. </a:t>
            </a:r>
            <a:r>
              <a:rPr lang="cs-CZ" altLang="zh-CN" sz="2800" b="1" dirty="0" smtClean="0"/>
              <a:t>SČÍTACÍ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2653" name="Object 1"/>
          <p:cNvGraphicFramePr>
            <a:graphicFrameLocks noChangeAspect="1"/>
          </p:cNvGraphicFramePr>
          <p:nvPr/>
        </p:nvGraphicFramePr>
        <p:xfrm>
          <a:off x="3409874" y="547911"/>
          <a:ext cx="4116388" cy="504825"/>
        </p:xfrm>
        <a:graphic>
          <a:graphicData uri="http://schemas.openxmlformats.org/presentationml/2006/ole">
            <p:oleObj spid="_x0000_s135171" name="Rovnice" r:id="rId9" imgW="1663560" imgH="203040" progId="Equation.3">
              <p:embed/>
            </p:oleObj>
          </a:graphicData>
        </a:graphic>
      </p:graphicFrame>
      <p:graphicFrame>
        <p:nvGraphicFramePr>
          <p:cNvPr id="132116" name="Object 5"/>
          <p:cNvGraphicFramePr>
            <a:graphicFrameLocks noChangeAspect="1"/>
          </p:cNvGraphicFramePr>
          <p:nvPr/>
        </p:nvGraphicFramePr>
        <p:xfrm>
          <a:off x="7956376" y="2797175"/>
          <a:ext cx="596900" cy="468313"/>
        </p:xfrm>
        <a:graphic>
          <a:graphicData uri="http://schemas.openxmlformats.org/presentationml/2006/ole">
            <p:oleObj spid="_x0000_s135172" name="Rovnice" r:id="rId10" imgW="241200" imgH="190440" progId="Equation.3">
              <p:embed/>
            </p:oleObj>
          </a:graphicData>
        </a:graphic>
      </p:graphicFrame>
      <p:cxnSp>
        <p:nvCxnSpPr>
          <p:cNvPr id="51" name="Přímá spojovací čára 50"/>
          <p:cNvCxnSpPr/>
          <p:nvPr/>
        </p:nvCxnSpPr>
        <p:spPr>
          <a:xfrm>
            <a:off x="5652120" y="3212976"/>
            <a:ext cx="2016224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ovací čára 51"/>
          <p:cNvCxnSpPr/>
          <p:nvPr/>
        </p:nvCxnSpPr>
        <p:spPr>
          <a:xfrm>
            <a:off x="323528" y="3284984"/>
            <a:ext cx="216024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Skupina 73"/>
          <p:cNvGrpSpPr/>
          <p:nvPr/>
        </p:nvGrpSpPr>
        <p:grpSpPr>
          <a:xfrm>
            <a:off x="7956376" y="3356992"/>
            <a:ext cx="560512" cy="720080"/>
            <a:chOff x="7668344" y="2780928"/>
            <a:chExt cx="560512" cy="720080"/>
          </a:xfrm>
        </p:grpSpPr>
        <p:sp>
          <p:nvSpPr>
            <p:cNvPr id="56" name="Pravá složená závorka 55"/>
            <p:cNvSpPr/>
            <p:nvPr/>
          </p:nvSpPr>
          <p:spPr>
            <a:xfrm>
              <a:off x="7668344" y="2780928"/>
              <a:ext cx="144016" cy="720080"/>
            </a:xfrm>
            <a:prstGeom prst="rightBrac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graphicFrame>
          <p:nvGraphicFramePr>
            <p:cNvPr id="132119" name="Object 5"/>
            <p:cNvGraphicFramePr>
              <a:graphicFrameLocks noChangeAspect="1"/>
            </p:cNvGraphicFramePr>
            <p:nvPr/>
          </p:nvGraphicFramePr>
          <p:xfrm>
            <a:off x="7884368" y="2924944"/>
            <a:ext cx="344488" cy="342900"/>
          </p:xfrm>
          <a:graphic>
            <a:graphicData uri="http://schemas.openxmlformats.org/presentationml/2006/ole">
              <p:oleObj spid="_x0000_s135174" name="Rovnice" r:id="rId11" imgW="139680" imgH="139680" progId="Equation.3">
                <p:embed/>
              </p:oleObj>
            </a:graphicData>
          </a:graphic>
        </p:graphicFrame>
      </p:grpSp>
      <p:graphicFrame>
        <p:nvGraphicFramePr>
          <p:cNvPr id="70" name="Object 26"/>
          <p:cNvGraphicFramePr>
            <a:graphicFrameLocks noChangeAspect="1"/>
          </p:cNvGraphicFramePr>
          <p:nvPr/>
        </p:nvGraphicFramePr>
        <p:xfrm>
          <a:off x="7308303" y="5517232"/>
          <a:ext cx="1633911" cy="792088"/>
        </p:xfrm>
        <a:graphic>
          <a:graphicData uri="http://schemas.openxmlformats.org/presentationml/2006/ole">
            <p:oleObj spid="_x0000_s135175" name="Rovnice" r:id="rId12" imgW="520560" imgH="253800" progId="Equation.3">
              <p:embed/>
            </p:oleObj>
          </a:graphicData>
        </a:graphic>
      </p:graphicFrame>
      <p:sp>
        <p:nvSpPr>
          <p:cNvPr id="43" name="内容占位符 2"/>
          <p:cNvSpPr txBox="1">
            <a:spLocks/>
          </p:cNvSpPr>
          <p:nvPr/>
        </p:nvSpPr>
        <p:spPr>
          <a:xfrm>
            <a:off x="323528" y="1916832"/>
            <a:ext cx="3888432" cy="50405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accent4">
                <a:lumMod val="75000"/>
              </a:schemeClr>
            </a:solidFill>
          </a:ln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I. </a:t>
            </a:r>
            <a:r>
              <a:rPr lang="cs-CZ" altLang="zh-CN" sz="2800" b="1" dirty="0" smtClean="0"/>
              <a:t>DOSAZOVACÍ METODA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33140" name="Object 1"/>
          <p:cNvGraphicFramePr>
            <a:graphicFrameLocks noChangeAspect="1"/>
          </p:cNvGraphicFramePr>
          <p:nvPr/>
        </p:nvGraphicFramePr>
        <p:xfrm>
          <a:off x="-23912" y="2492375"/>
          <a:ext cx="2579688" cy="473075"/>
        </p:xfrm>
        <a:graphic>
          <a:graphicData uri="http://schemas.openxmlformats.org/presentationml/2006/ole">
            <p:oleObj spid="_x0000_s135176" name="Rovnice" r:id="rId13" imgW="1041120" imgH="190440" progId="Equation.3">
              <p:embed/>
            </p:oleObj>
          </a:graphicData>
        </a:graphic>
      </p:graphicFrame>
      <p:cxnSp>
        <p:nvCxnSpPr>
          <p:cNvPr id="47" name="Přímá spojovací šipka 46"/>
          <p:cNvCxnSpPr/>
          <p:nvPr/>
        </p:nvCxnSpPr>
        <p:spPr>
          <a:xfrm>
            <a:off x="2555776" y="3140968"/>
            <a:ext cx="432048" cy="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42" name="Object 1"/>
          <p:cNvGraphicFramePr>
            <a:graphicFrameLocks noChangeAspect="1"/>
          </p:cNvGraphicFramePr>
          <p:nvPr/>
        </p:nvGraphicFramePr>
        <p:xfrm>
          <a:off x="2966145" y="2756516"/>
          <a:ext cx="1533847" cy="744492"/>
        </p:xfrm>
        <a:graphic>
          <a:graphicData uri="http://schemas.openxmlformats.org/presentationml/2006/ole">
            <p:oleObj spid="_x0000_s135178" name="Rovnice" r:id="rId14" imgW="812520" imgH="393480" progId="Equation.3">
              <p:embed/>
            </p:oleObj>
          </a:graphicData>
        </a:graphic>
      </p:graphicFrame>
      <p:graphicFrame>
        <p:nvGraphicFramePr>
          <p:cNvPr id="133146" name="Object 13"/>
          <p:cNvGraphicFramePr>
            <a:graphicFrameLocks noChangeAspect="1"/>
          </p:cNvGraphicFramePr>
          <p:nvPr/>
        </p:nvGraphicFramePr>
        <p:xfrm>
          <a:off x="2915816" y="4365104"/>
          <a:ext cx="815975" cy="566738"/>
        </p:xfrm>
        <a:graphic>
          <a:graphicData uri="http://schemas.openxmlformats.org/presentationml/2006/ole">
            <p:oleObj spid="_x0000_s135181" name="Rovnice" r:id="rId15" imgW="330120" imgH="228600" progId="Equation.3">
              <p:embed/>
            </p:oleObj>
          </a:graphicData>
        </a:graphic>
      </p:graphicFrame>
      <p:graphicFrame>
        <p:nvGraphicFramePr>
          <p:cNvPr id="133149" name="Object 1"/>
          <p:cNvGraphicFramePr>
            <a:graphicFrameLocks noChangeAspect="1"/>
          </p:cNvGraphicFramePr>
          <p:nvPr/>
        </p:nvGraphicFramePr>
        <p:xfrm>
          <a:off x="251520" y="4941168"/>
          <a:ext cx="2260600" cy="409575"/>
        </p:xfrm>
        <a:graphic>
          <a:graphicData uri="http://schemas.openxmlformats.org/presentationml/2006/ole">
            <p:oleObj spid="_x0000_s135182" name="Rovnice" r:id="rId16" imgW="914400" imgH="164880" progId="Equation.3">
              <p:embed/>
            </p:oleObj>
          </a:graphicData>
        </a:graphic>
      </p:graphicFrame>
      <p:graphicFrame>
        <p:nvGraphicFramePr>
          <p:cNvPr id="133150" name="Object 31"/>
          <p:cNvGraphicFramePr>
            <a:graphicFrameLocks noChangeAspect="1"/>
          </p:cNvGraphicFramePr>
          <p:nvPr/>
        </p:nvGraphicFramePr>
        <p:xfrm>
          <a:off x="2843808" y="5589240"/>
          <a:ext cx="1381125" cy="669925"/>
        </p:xfrm>
        <a:graphic>
          <a:graphicData uri="http://schemas.openxmlformats.org/presentationml/2006/ole">
            <p:oleObj spid="_x0000_s135183" name="Rovnice" r:id="rId17" imgW="520560" imgH="253800" progId="Equation.3">
              <p:embed/>
            </p:oleObj>
          </a:graphicData>
        </a:graphic>
      </p:graphicFrame>
      <p:graphicFrame>
        <p:nvGraphicFramePr>
          <p:cNvPr id="133153" name="Object 13"/>
          <p:cNvGraphicFramePr>
            <a:graphicFrameLocks noChangeAspect="1"/>
          </p:cNvGraphicFramePr>
          <p:nvPr/>
        </p:nvGraphicFramePr>
        <p:xfrm>
          <a:off x="5675585" y="3717032"/>
          <a:ext cx="2136775" cy="471488"/>
        </p:xfrm>
        <a:graphic>
          <a:graphicData uri="http://schemas.openxmlformats.org/presentationml/2006/ole">
            <p:oleObj spid="_x0000_s135186" name="Rovnice" r:id="rId18" imgW="863280" imgH="190440" progId="Equation.3">
              <p:embed/>
            </p:oleObj>
          </a:graphicData>
        </a:graphic>
      </p:graphicFrame>
      <p:cxnSp>
        <p:nvCxnSpPr>
          <p:cNvPr id="66" name="Přímá spojovací čára 65"/>
          <p:cNvCxnSpPr/>
          <p:nvPr/>
        </p:nvCxnSpPr>
        <p:spPr>
          <a:xfrm>
            <a:off x="5724128" y="4149080"/>
            <a:ext cx="208823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3154" name="Object 13"/>
          <p:cNvGraphicFramePr>
            <a:graphicFrameLocks noChangeAspect="1"/>
          </p:cNvGraphicFramePr>
          <p:nvPr/>
        </p:nvGraphicFramePr>
        <p:xfrm>
          <a:off x="5940152" y="4235450"/>
          <a:ext cx="1858963" cy="379413"/>
        </p:xfrm>
        <a:graphic>
          <a:graphicData uri="http://schemas.openxmlformats.org/presentationml/2006/ole">
            <p:oleObj spid="_x0000_s135187" name="Rovnice" r:id="rId19" imgW="749160" imgH="152280" progId="Equation.3">
              <p:embed/>
            </p:oleObj>
          </a:graphicData>
        </a:graphic>
      </p:graphicFrame>
      <p:graphicFrame>
        <p:nvGraphicFramePr>
          <p:cNvPr id="133155" name="Object 35"/>
          <p:cNvGraphicFramePr>
            <a:graphicFrameLocks noChangeAspect="1"/>
          </p:cNvGraphicFramePr>
          <p:nvPr/>
        </p:nvGraphicFramePr>
        <p:xfrm>
          <a:off x="6603007" y="4653136"/>
          <a:ext cx="849313" cy="503237"/>
        </p:xfrm>
        <a:graphic>
          <a:graphicData uri="http://schemas.openxmlformats.org/presentationml/2006/ole">
            <p:oleObj spid="_x0000_s135188" name="Rovnice" r:id="rId20" imgW="342720" imgH="203040" progId="Equation.3">
              <p:embed/>
            </p:oleObj>
          </a:graphicData>
        </a:graphic>
      </p:graphicFrame>
      <p:graphicFrame>
        <p:nvGraphicFramePr>
          <p:cNvPr id="133156" name="Object 36"/>
          <p:cNvGraphicFramePr>
            <a:graphicFrameLocks noChangeAspect="1"/>
          </p:cNvGraphicFramePr>
          <p:nvPr/>
        </p:nvGraphicFramePr>
        <p:xfrm>
          <a:off x="4932040" y="5157192"/>
          <a:ext cx="2292350" cy="473075"/>
        </p:xfrm>
        <a:graphic>
          <a:graphicData uri="http://schemas.openxmlformats.org/presentationml/2006/ole">
            <p:oleObj spid="_x0000_s135189" name="Rovnice" r:id="rId21" imgW="927000" imgH="190440" progId="Equation.3">
              <p:embed/>
            </p:oleObj>
          </a:graphicData>
        </a:graphic>
      </p:graphicFrame>
      <p:graphicFrame>
        <p:nvGraphicFramePr>
          <p:cNvPr id="133157" name="Object 37"/>
          <p:cNvGraphicFramePr>
            <a:graphicFrameLocks noChangeAspect="1"/>
          </p:cNvGraphicFramePr>
          <p:nvPr/>
        </p:nvGraphicFramePr>
        <p:xfrm>
          <a:off x="6012160" y="5552702"/>
          <a:ext cx="817563" cy="566738"/>
        </p:xfrm>
        <a:graphic>
          <a:graphicData uri="http://schemas.openxmlformats.org/presentationml/2006/ole">
            <p:oleObj spid="_x0000_s135190" name="Rovnice" r:id="rId22" imgW="330120" imgH="228600" progId="Equation.3">
              <p:embed/>
            </p:oleObj>
          </a:graphicData>
        </a:graphic>
      </p:graphicFrame>
      <p:sp>
        <p:nvSpPr>
          <p:cNvPr id="74" name="Mrak 73"/>
          <p:cNvSpPr/>
          <p:nvPr/>
        </p:nvSpPr>
        <p:spPr>
          <a:xfrm>
            <a:off x="1331640" y="2420888"/>
            <a:ext cx="6768752" cy="352839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cs-CZ" sz="2800" b="1" dirty="0" smtClean="0"/>
              <a:t>postup řešení zobrazíš klikáním na danou metodu  </a:t>
            </a:r>
            <a:endParaRPr lang="cs-CZ" sz="2800" b="1" dirty="0"/>
          </a:p>
        </p:txBody>
      </p:sp>
      <p:sp>
        <p:nvSpPr>
          <p:cNvPr id="37" name="内容占位符 2"/>
          <p:cNvSpPr txBox="1">
            <a:spLocks/>
          </p:cNvSpPr>
          <p:nvPr/>
        </p:nvSpPr>
        <p:spPr>
          <a:xfrm>
            <a:off x="179512" y="1844824"/>
            <a:ext cx="6552728" cy="60466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altLang="zh-CN" sz="28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Nejprve rovnice upravíme na tvar </a:t>
            </a:r>
            <a:r>
              <a:rPr kumimoji="0" lang="cs-CZ" altLang="zh-CN" sz="2800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ax</a:t>
            </a:r>
            <a:r>
              <a:rPr kumimoji="0" lang="cs-CZ" altLang="zh-CN" sz="280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+by=c</a:t>
            </a:r>
            <a:endParaRPr kumimoji="0" lang="cs-CZ" sz="280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38" name="Přímá spojovací čára 37"/>
          <p:cNvCxnSpPr/>
          <p:nvPr/>
        </p:nvCxnSpPr>
        <p:spPr>
          <a:xfrm>
            <a:off x="3131840" y="1052736"/>
            <a:ext cx="4608512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35191" name="Object 1"/>
          <p:cNvGraphicFramePr>
            <a:graphicFrameLocks noChangeAspect="1"/>
          </p:cNvGraphicFramePr>
          <p:nvPr/>
        </p:nvGraphicFramePr>
        <p:xfrm>
          <a:off x="3707904" y="1068388"/>
          <a:ext cx="2576512" cy="471487"/>
        </p:xfrm>
        <a:graphic>
          <a:graphicData uri="http://schemas.openxmlformats.org/presentationml/2006/ole">
            <p:oleObj spid="_x0000_s135191" name="Rovnice" r:id="rId23" imgW="1041120" imgH="190440" progId="Equation.3">
              <p:embed/>
            </p:oleObj>
          </a:graphicData>
        </a:graphic>
      </p:graphicFrame>
      <p:graphicFrame>
        <p:nvGraphicFramePr>
          <p:cNvPr id="135192" name="Object 1"/>
          <p:cNvGraphicFramePr>
            <a:graphicFrameLocks noChangeAspect="1"/>
          </p:cNvGraphicFramePr>
          <p:nvPr/>
        </p:nvGraphicFramePr>
        <p:xfrm>
          <a:off x="4174629" y="1484784"/>
          <a:ext cx="2074862" cy="471487"/>
        </p:xfrm>
        <a:graphic>
          <a:graphicData uri="http://schemas.openxmlformats.org/presentationml/2006/ole">
            <p:oleObj spid="_x0000_s135192" name="Rovnice" r:id="rId24" imgW="838080" imgH="190440" progId="Equation.3">
              <p:embed/>
            </p:oleObj>
          </a:graphicData>
        </a:graphic>
      </p:graphicFrame>
      <p:graphicFrame>
        <p:nvGraphicFramePr>
          <p:cNvPr id="135193" name="Object 29"/>
          <p:cNvGraphicFramePr>
            <a:graphicFrameLocks noChangeAspect="1"/>
          </p:cNvGraphicFramePr>
          <p:nvPr/>
        </p:nvGraphicFramePr>
        <p:xfrm>
          <a:off x="1276003" y="5326063"/>
          <a:ext cx="847725" cy="504825"/>
        </p:xfrm>
        <a:graphic>
          <a:graphicData uri="http://schemas.openxmlformats.org/presentationml/2006/ole">
            <p:oleObj spid="_x0000_s135193" name="Rovnice" r:id="rId25" imgW="342720" imgH="203040" progId="Equation.3">
              <p:embed/>
            </p:oleObj>
          </a:graphicData>
        </a:graphic>
      </p:graphicFrame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51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5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51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51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7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331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3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1331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3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1331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33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133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33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133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133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1331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133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1000"/>
                                        <p:tgtEl>
                                          <p:spTgt spid="1351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fill="hold"/>
                                        <p:tgtEl>
                                          <p:spTgt spid="1351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133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000" fill="hold"/>
                                        <p:tgtEl>
                                          <p:spTgt spid="133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1000"/>
                                        <p:tgtEl>
                                          <p:spTgt spid="1321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000" fill="hold"/>
                                        <p:tgtEl>
                                          <p:spTgt spid="132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8" dur="1000"/>
                                        <p:tgtEl>
                                          <p:spTgt spid="1321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9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000" fill="hold"/>
                                        <p:tgtEl>
                                          <p:spTgt spid="132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1000"/>
                                        <p:tgtEl>
                                          <p:spTgt spid="1331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6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33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2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3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2" fill="hold">
                      <p:stCondLst>
                        <p:cond delay="indefinite"/>
                      </p:stCondLst>
                      <p:childTnLst>
                        <p:par>
                          <p:cTn id="173" fill="hold">
                            <p:stCondLst>
                              <p:cond delay="0"/>
                            </p:stCondLst>
                            <p:childTnLst>
                              <p:par>
                                <p:cTn id="17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1000"/>
                                        <p:tgtEl>
                                          <p:spTgt spid="1331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7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1000" fill="hold"/>
                                        <p:tgtEl>
                                          <p:spTgt spid="133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1000"/>
                                        <p:tgtEl>
                                          <p:spTgt spid="1331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1000" fill="hold"/>
                                        <p:tgtEl>
                                          <p:spTgt spid="1331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6" fill="hold">
                      <p:stCondLst>
                        <p:cond delay="indefinite"/>
                      </p:stCondLst>
                      <p:childTnLst>
                        <p:par>
                          <p:cTn id="187" fill="hold">
                            <p:stCondLst>
                              <p:cond delay="0"/>
                            </p:stCondLst>
                            <p:childTnLst>
                              <p:par>
                                <p:cTn id="18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0" dur="1000"/>
                                        <p:tgtEl>
                                          <p:spTgt spid="133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1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000" fill="hold"/>
                                        <p:tgtEl>
                                          <p:spTgt spid="133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1000"/>
                                        <p:tgtEl>
                                          <p:spTgt spid="1331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8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1000" fill="hold"/>
                                        <p:tgtEl>
                                          <p:spTgt spid="133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0" fill="hold">
                      <p:stCondLst>
                        <p:cond delay="indefinite"/>
                      </p:stCondLst>
                      <p:childTnLst>
                        <p:par>
                          <p:cTn id="201" fill="hold">
                            <p:stCondLst>
                              <p:cond delay="0"/>
                            </p:stCondLst>
                            <p:childTnLst>
                              <p:par>
                                <p:cTn id="20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4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  <p:bldLst>
      <p:bldP spid="16" grpId="0" animBg="1"/>
      <p:bldP spid="43" grpId="0" animBg="1"/>
      <p:bldP spid="74" grpId="0" animBg="1"/>
      <p:bldP spid="74" grpId="1" animBg="1"/>
      <p:bldP spid="74" grpId="2" animBg="1"/>
      <p:bldP spid="37" grpId="0"/>
      <p:bldP spid="37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96852"/>
            <a:ext cx="7920880" cy="266429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cs-CZ" sz="4800" dirty="0" smtClean="0"/>
              <a:t>Shrnutí:</a:t>
            </a:r>
          </a:p>
          <a:p>
            <a:pPr>
              <a:buNone/>
            </a:pPr>
            <a:r>
              <a:rPr lang="cs-CZ" sz="2800" dirty="0" smtClean="0"/>
              <a:t>Dvě metody řešení soustav lineárních rovnic:</a:t>
            </a:r>
          </a:p>
          <a:p>
            <a:r>
              <a:rPr lang="cs-CZ" sz="2800" dirty="0" smtClean="0"/>
              <a:t>Dosazovací </a:t>
            </a:r>
            <a:r>
              <a:rPr lang="cs-CZ" sz="2400" dirty="0" smtClean="0"/>
              <a:t>(vyjádříme neznámou a dosadíme)</a:t>
            </a:r>
          </a:p>
          <a:p>
            <a:r>
              <a:rPr lang="cs-CZ" sz="2800" dirty="0" smtClean="0"/>
              <a:t>Sčítací </a:t>
            </a:r>
            <a:r>
              <a:rPr lang="cs-CZ" sz="2400" dirty="0" smtClean="0"/>
              <a:t>(vynásobíme rovnice a sečteme)</a:t>
            </a:r>
            <a:endParaRPr lang="cs-CZ" sz="2400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linea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 smtClean="0">
            <a:solidFill>
              <a:schemeClr val="tx1">
                <a:lumMod val="65000"/>
                <a:lumOff val="35000"/>
              </a:schemeClr>
            </a:solidFill>
          </a:defRPr>
        </a:defPPr>
      </a:lst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linear</Template>
  <TotalTime>2791</TotalTime>
  <Words>586</Words>
  <Application>Microsoft Office PowerPoint</Application>
  <PresentationFormat>Předvádění na obrazovce (4:3)</PresentationFormat>
  <Paragraphs>115</Paragraphs>
  <Slides>12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linear</vt:lpstr>
      <vt:lpstr>Rovnice</vt:lpstr>
      <vt:lpstr>Snímek 1</vt:lpstr>
      <vt:lpstr>4.6 SLOVNÍ ÚLOHY  vedoucí na soustavy lineárních rovnic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toborpe</dc:creator>
  <cp:lastModifiedBy>Petra Toboříková</cp:lastModifiedBy>
  <cp:revision>258</cp:revision>
  <dcterms:created xsi:type="dcterms:W3CDTF">2012-10-30T11:22:23Z</dcterms:created>
  <dcterms:modified xsi:type="dcterms:W3CDTF">2013-02-06T14:00:10Z</dcterms:modified>
</cp:coreProperties>
</file>