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9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D50D5-4978-4899-B5B3-4CEDC32E5D02}" type="datetimeFigureOut">
              <a:rPr lang="cs-CZ" smtClean="0"/>
              <a:pPr/>
              <a:t>24.9.2012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E82FC-D976-4B25-B434-6E584D38585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Operační systémy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550912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MS Windows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411560" y="4966320"/>
            <a:ext cx="6400800" cy="5509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Mgr. Petra </a:t>
            </a:r>
            <a:r>
              <a:rPr kumimoji="0" lang="cs-CZ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Toboříková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Operační systém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97152"/>
          </a:xfrm>
        </p:spPr>
        <p:txBody>
          <a:bodyPr>
            <a:normAutofit lnSpcReduction="10000"/>
          </a:bodyPr>
          <a:lstStyle/>
          <a:p>
            <a:r>
              <a:rPr lang="cs-CZ" sz="2800" b="1" dirty="0" smtClean="0"/>
              <a:t>základní</a:t>
            </a:r>
            <a:r>
              <a:rPr lang="cs-CZ" b="1" dirty="0" smtClean="0"/>
              <a:t> programové vybavení počítače</a:t>
            </a:r>
          </a:p>
          <a:p>
            <a:r>
              <a:rPr lang="cs-CZ" sz="2800" dirty="0" smtClean="0"/>
              <a:t>je zaveden do paměti počítače při jeho startu</a:t>
            </a:r>
          </a:p>
          <a:p>
            <a:r>
              <a:rPr lang="cs-CZ" sz="2800" dirty="0" smtClean="0"/>
              <a:t>zůstává v činnosti až do vypnutí</a:t>
            </a:r>
          </a:p>
          <a:p>
            <a:pPr lvl="1"/>
            <a:r>
              <a:rPr lang="cs-CZ" dirty="0" smtClean="0"/>
              <a:t>části: </a:t>
            </a:r>
            <a:r>
              <a:rPr lang="cs-CZ" b="1" dirty="0" smtClean="0"/>
              <a:t>jádro</a:t>
            </a:r>
            <a:r>
              <a:rPr lang="cs-CZ" dirty="0" smtClean="0"/>
              <a:t> (</a:t>
            </a:r>
            <a:r>
              <a:rPr lang="cs-CZ" dirty="0" err="1" smtClean="0"/>
              <a:t>kernel</a:t>
            </a:r>
            <a:r>
              <a:rPr lang="cs-CZ" dirty="0" smtClean="0"/>
              <a:t>) a </a:t>
            </a:r>
            <a:r>
              <a:rPr lang="cs-CZ" b="1" dirty="0" smtClean="0"/>
              <a:t>pomocné systémové nástroje</a:t>
            </a:r>
          </a:p>
          <a:p>
            <a:pPr lvl="1"/>
            <a:r>
              <a:rPr lang="cs-CZ" dirty="0" smtClean="0"/>
              <a:t>funkce:</a:t>
            </a:r>
          </a:p>
          <a:p>
            <a:pPr lvl="2"/>
            <a:r>
              <a:rPr lang="cs-CZ" dirty="0" smtClean="0"/>
              <a:t>zajišťuje vstup dat z klávesnice a myši</a:t>
            </a:r>
          </a:p>
          <a:p>
            <a:pPr lvl="2"/>
            <a:r>
              <a:rPr lang="cs-CZ" dirty="0" smtClean="0"/>
              <a:t>komunikuje s uživatelem (vykonává požadované akce)</a:t>
            </a:r>
          </a:p>
          <a:p>
            <a:pPr lvl="2"/>
            <a:r>
              <a:rPr lang="cs-CZ" dirty="0" smtClean="0"/>
              <a:t>organizuje přístup a využívání zdrojů počítače</a:t>
            </a:r>
          </a:p>
          <a:p>
            <a:pPr lvl="2"/>
            <a:r>
              <a:rPr lang="cs-CZ" dirty="0" smtClean="0"/>
              <a:t>spravuje komunikaci s externími zařízeními</a:t>
            </a:r>
          </a:p>
          <a:p>
            <a:pPr lvl="2"/>
            <a:r>
              <a:rPr lang="cs-CZ" dirty="0" smtClean="0"/>
              <a:t>reaguje na chybové stavy programů</a:t>
            </a:r>
          </a:p>
          <a:p>
            <a:pPr lvl="2"/>
            <a:r>
              <a:rPr lang="cs-CZ" dirty="0">
                <a:sym typeface="Symbol"/>
              </a:rPr>
              <a:t>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Operační systém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1378496" cy="6046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/>
              <a:t>Druhy:</a:t>
            </a:r>
          </a:p>
        </p:txBody>
      </p:sp>
      <p:sp>
        <p:nvSpPr>
          <p:cNvPr id="1026" name="AutoShape 2" descr="data:image/jpeg;base64,/9j/4AAQSkZJRgABAQAAAQABAAD/2wCEAAkGBhAQEBAPEA8PDw8PEA8PDw8PDw8PDg4OFBAVFBUQEhQXHCYeFxkjGRISHy8gIycpLCwsFR4xNTAqNSYrLCkBCQoKDgwOGg8PFzAkHCQsKSksKSkpMCktLCkpLCkuLCkpLCwqLCwpKSksNSwpKSkqKSkpKSksKSkpLCksKSwsLP/AABEIAOEA4QMBIgACEQEDEQH/xAAbAAABBQEBAAAAAAAAAAAAAAACAAEDBAUGB//EAEMQAAEDAgIECgcHAgUFAAAAAAEAAgMEERIhBTFBUQYTIjJhcYGRobEHFEJScsHRIzNigpLh8BVTY7LC0vFDVHOTov/EABsBAAIDAQEBAAAAAAAAAAAAAAIDAQQFAAYH/8QAMxEAAgIBAwEGBAUDBQAAAAAAAAECEQMEEiExBRNBUWGBBiJxkRQyodHwscHhFSMkM1L/2gAMAwEAAhEDEQA/AMu6YlJMvVnhhFRlG5AuRAySeyeyIEQCcBOAiARUC2CApGtSDVIxqlIBsYhDZSEJsKKgUwLJWUmFLCuo6wA1WaaPO+xuf0QNYrYZZoG05nq2LqJsiASfkOtS4FHP5IKDsqOCTWo8KkYxc0cmS07bAu3Cw6z+yjIVmVtgG7hc/EVCQl0MTIwFbooLm6hDLkDvW3oujuQO/qS5ukOgtzo0aVoiiLzrOr5LmtKVNyc1v6aqbDCNQ81yFZLclKwxv5mP1Eq+VeBTlcokTkKslISSSS4knSTJwuJGchROTAIkCxWTgJwEQCNIBsQCINTgIg1EkLbE1qka1JrUdkaQqTBwpsKr1WloY+c8X3DMrJn4VD2I79LjZLllhHqx2PT5cn5Ym/hThq5UacqpDaNt+hjC4/NWY6LSj8xFUf8ArwjxSXq4Itx7OzPxR1EEVyB39SsEXJP8suT/AKbpZufFVHYGnyUL6/SMPPZKPjhNu+yj8XBhPs3KvFHZYbXKqvC5qLhnLqexrra8JIKv03CeF/Ouw/i1d6ZHNB+JXnpc0PD7GmGK1TRZ3OpvKPZsUMD2uF2kEbwbq9gswDa7PsGpMaEJ11Kz889+aANUxalg1Df5IGhiYVHDc3XTUUYjjLzuyWfo2juQFe0zOGtDBsCqZfme1F/D8sXJnP6Vqbkrn5nK/XS3JWa9PUaRVlK2RlMiKVlxAKSLCkuJJE4TBEFJLBKcBJOAjSFNjgIwEwCkaExIW2IBGAlqzK5/S3CHWyI9Bf8A7VE5xgrZOLFPNKompX6YjhyJxO2NGvt3LBl0nUVLsEYdn7EYN7dJU2jODrpOXMS1pzt/1Hde5dVRsjibhjaGDo1npJ2rMy6qUuEb2n0EMfL5Zh6O4CvdZ08gYPcZZz+06h4rpaHg1RxWtC1596X7Q9xy8EhUoxUqk5SZpKMUa8UwaLNAaNzQAPBSCpWOKlGKlLoZZresp/WulZXrKXrC6jrLFbo+nm+9hif0lgxfqGa5zSPAGB1zC90R9132jPqO9bXrKb1lEm10YLSfU4Kq0TWURxDFhHtxnFGfiGztC1dHcMw4hs4DTkA9vN7RsXTmpXP6X4Mwy3dHaKTXkPs3HpGzrCs49RKJSz6SGRco3InB4BaQQcwRmFYpYbm688pa+ooZMDgcO1hza4b2Fek8GK6OqaHRm5yDm+007iFoxzxlGzEy6WeKXmjf0fCGMLzuyXP6Xqbkneuh0rKGMDBuzXG6QluSgwx3fMyc09qUEZs7lWIU71HhVhoqpkeFE1ikbGp4oCcgLlAxiK3FpLS/pz9ySgMygiCEIkaBYgEQCYI2hMSFSYTQj1ZpNCw+EGlLfYsOftkbBuXTmoRtkYsbyy2or6Z0wZDxUd8N7EjW87h0KbRejGx2e+xfrA1hn1Kp6OpwzlnnHV+EfVX+OWRkm5u2elw4o4o1E0vWU4qVmccmNQkNFhM1fWkQrFkcaerr192tOHHpPcPM/JVMmqxQ4cjRw9n6nKrjB168f1NgViNtYsYB24/qH0RjF0jrFx3j6JS12B8bh8uydXFXs/VG02rRipWIJyNerfrHepW1KuRakrTMycZQe2Sp+pr+sITOs4VCRnR0LsvGoQmoVEzoHTqaIstVkbJm4Hi42Ha07wVgUtTPo6dssTri+v2ZG7WuG9aZnUc5bI0sdmD4dIRLgGSUjsoeErKyPjWmxPPYdbHbll1DrlcVSVT6SW4zb7Q2Pbv612MMwkaHtNw4XC1tPJSjR5zWYXjnfgyIsTiJWGxK7SaNLszk3zTZFaPJUpqIvOWradgWiyFrBZuverWEAWaLBCItuob0lssJFbD0plZ5G8plFk7fU5NqJCEaagJDtUjQo2qVqakIkV9JVgijLtupo3lcrCMTi52edzfaVd07VY5MI5rMvzbVUabCyz9RPdKvBG1o8Xdwt9WWeNRCRVg5FiVai9ZOZVJScouOxrfE5D5qk561tFQfZg++4n8rch43Wb2hk7vC/Xg2ex8Pe6qN9Fz9v8hQ0yuxUqngp1oQ0q8hPKe+lMospFIKRarKVSClVd5RLyGI+ivs/fr3rGq24ZnRMBcQQ2wubvsLgdq7GZgja6R3Nja556mi/wAlzPAaIy1Mk7s+LY+Qn/EfkPMrZ7MyuEMmV9Eunqef7bnGShGufPxooGYgkG4INiDkQdxCf1hdXpLQbJdY5WxwycO35G65mr4PysPJIeOnkn6eK19P2nhyrl0/X9zy8oNEJnQGdQvpJhrY7ssUHq8nu26yFf7/AB/+l9xdMmM6bjkDKNx1n+dv0ViqgZHADa73vGF20NAN0C1eNyUY8tglaqZjb0jMfRXOC2kML+Jdqdzeh25ZzZFE4lrw9uRBDgdzgtDHJwdorZoLJFxZ6pR6N9p/YPqrjtw7lX0LX+swRyja3ldDhkR3qzJKBk3M7XbAr27cYdbOGRvAbm7u2rOr663XsbsHWirKu2QNztKx5pEW2jt9knrz94SVLGkuIIWokLUQRomQbU1VNgY524FE1Z+npbRhvvHwCKb2xbAxx3zUTn9ZJOvX2pXRAJiso37ECnxIbJioaJTE43yGs5DrXYU1NhDWe41re0DPxuuZ0NBjnYNjSXu6m5+dl2dMy+a8v21l+aMPc9n8PYqhPK/Hj7FimgWjDAgpolpQRLymTIbuSZHHTqUU6txxKURKnLKVXkOM4eVPFUhaOdM5sY+Ecp3gAO1P6PtH4aR0hGc8mXwMyHj5rD9JVYZKqOnbnxTBl/iSH6BvevRdE6OENPDEPYjaD12uSvUwj3WghHxnz7fyjzmtyd5qH6KipJCqU8C25YlRmjWa1RUaOfqKcbgs2eJdBVRLJqY1YxTK04mPIxZ2nJuW2Mao25/Ef+PFbTm2N9gz7v3suWmlxve/3nG3VsW/2bDfk3eRWfyphNKdwuELUYXo0iu5HV8AtIH7SnLrN+8HkR5LpKqp2DIea890JPxc7DsJwnqP8C7KeVXcCtGPrFWS/MhnkVORykkcoHJrK8QbpJrJ0IZG0oggCJqJBSJmrG08+7mjcLrYasTTH3nYEOf8gelX+4UCENkZCVlQNWwCEDgpSFE9Cwkzc4L0hLZZbZZRgnIAc52fctWThBTQ5OlD3D2Yxj8dS5en0ZNIMNy2Mm9iTYnfhWvQcEYjzy53bhHh9VjZux3qMryZJcP2/n2N/D29HS4I4cceV588/p/Usu9IkbeZA93S5wHkpIfSdY505A6HArWouCVJthYeu58ytRvAKgkGcAb0sc9h8Cgl2JpUqcf1ZC7a1MuePsitoj0g0spDXExuPvZfzvXWMnY5he1wLQCbg6lwmlvRBcF1JNc/2ptvQ14+Y7Vyrq6voDJTSCSIuY5hZIDk0i2Jh2jcRcLE1Xw5GTvBL2Zcx9qxf/dGvVdPt/n2LOhYzX6WDzm10zpT/wCNh5Pk1eySMXmvokpoxLLI5zA/DgjaXDEd5A7fBenvCsa+lk2LpFJFDE96c31bsoSsVGdi05QqE4WVNBMyqlix6pi3KgLIqwgxumJmjndMzYInb3ckfzrIXNRsWxwlfd7Gbhf+d/gs1jF7XszFtw35mZml4CDUYCINT2WtRVsFuRB3EHxXYCW4B3gLkbLpqZ32bPhCs6fxKOs5SYTymjiLiABcnUjZEXGwFydisTPEQLWm7yLOd7v4W/VOkVYIf+ln3o/1hMqHHJkHI20QgomlR3RtKNHSJmrG0q37Q9QWw0rM0s3lg7whzfkC07qZnWSspLJrKkaNkTghihxvaz3nAdl80b1Z0NH9o5/9tht8Tsh80FW6GJ0rNxpzy1ah1BaNEVlxFX6V9irngZ11KzoqQrconLnKSVbNJMqGVGvilwb0Ll576Y9JjDTU+RN3Sk2Bc1oGEAHWAST3LuYZl5Lwkea/S/FNzbxsdO3oa08s/wCbuVJtQTnLolZb5lUV48FWo4FV9PBFWsaXMewSEwkmSIaxjbr1bRey0tCelKaIBlS3jmjLGMngde1e0RsDWtYNTQGgbgAuZ076P6GqJc6Li5DrkhIjcTvIthPaFhfjIZV/yIc+a6mhLROLvFL7mRS8P6CUff8AFn3ZGkeIuEU/Caj/AO6hPU4/RYdZ6Gs/sqrLdJEL97T8lVb6H5b8qpZb8MZv4lV5rQ9e+r2f7ArBqXxs/VfuXK7hjRt1S4zuY0nxNlztbwyxZRRfmfn4Lo6f0VwMzklkk6BZg8LnxU2kdDUtJFdkTBvJGI4Wgudmb7B4pGPU9nxmo41Kbfsv57Df9PzuLlNqKXv/AD7nn0075XY5DdxAGQsiaxMwXzta+dhqHQp2tXvccFGKSXB5fJO2BhSwqSyVk2hVkeFdLQQksYBmbBc+1lyBvyXXB4hYGtN34bOcNmXNH1TsPVlXUcpCleIgWjN+pzh7I3Dp6VlyvujlfdQOKcyuhkk10kIRHdG0qEFSNKlDGidpVXSjLhp3ZKw0pqhmJhCKSuLQEXtkmY+FMQpLIXBUDQsryLRoGYYQdsry78rch43VB7SchrOQ61qVQwuDBqja1naBn4kroK5Byfyk8Tlbies6J6tRvVkqTVm5SVC1qeoXMQzWWjT1aTOFjsOauGdBUaUEUUkpOUbHP7hdcZ6KaAzVz6h+fFNc8k/3JCbf6lLwu0halLAc5ntZ+Ucp3kO9dJ6LdHcVRmUjlVEhd+RvJHzXne2Mqw4GvNpf3f6G/wBnx73Kn5c/z3O5L0DnqLGhL14yeoPSKATnKB7k7nqrNMsvNm3cIswgRVEi4bhxW8ksG0NZ2uOI+DPFdfPKvNeEtVxkwGwYn/qNh/8ALWrX7A03e6uL8FyVO18vc6Vrz4MuNqlDUmMUoavqKR87lIjwpYVLhSwo6B3Cp2Xe3rC2JHrPoo+VfcFccVYxKlZWyu3QDio3FE4qMlSwUhXSQ3ToQyAFSNKhBRtKhDWiw0qRpUDXKRpTUxMkUqiKzj3hQlq0amO4vtHkqgaquSFMsQnaBoGN41heQ1rSXEu1ckEgd4CGWqZcmzpHEkk8xtz4ozEkIEtJroM7xVyQGqk2Na3sufFMJpve8ArbYEYp1NS8wXkivArx18rdYDloUulGuy5p3FV/V1G+lRJyQDlCQen3OkkiiGZa0ZfjkN/LCvXtHUwghihGqKNrO0DPxXk+iXsjqIpZruax4e7K5JaOT2XAXpNNpRsoxMcHA55G68F8VSyboRSdcu/C34e1Hsvh+MJQk754VeNLx9zXMiB0wVA1CB1QvFfMz1CxFqSoVSWZQvnVd8qKMB8YUR6RqLMdvIsOs5LzqZ2OR7thcbfCMh4ALseEUxbFfrsfxWsP81+xcnDCvffC+mqEsr8eDxfxLqVvjiXhyMxiPCpmxp8C9okeNcyHCmLVOWJo47no1lTV8HbiamZZvXmtriaV4N8MRHEO5MjzibxRfK3lOPKvkOkALIcVG4pso8UmBCdO2rDrQ0SPDOYHuDbG4w3yz25bVWJREqMlQGJJDdJCEQgowVECiBXIa0TNKlaVXBUrSjTFyRO0qCWKxvsPnuUrFZjiDhYqZJSQtcMpNbdGI1YrKB0JF8wQD1X2FNHmkpETbQDY1II1I1qkDEaRXcyDikxhVoMSwKaB3lB8CGF0kRxRvcw9Go9YWgY0BhScmGOSO2ateTH4tTPHLdF0/Qs0/C6ZuUkTZOkEtcrQ4YxbYpR1YT81kmnQGmWDl+HNFN3sr6Nm7i+JNXBVuv6o1ZOF0fswyH4iB5FUZ+E07smMZGN/OKgFMiFOjw/D2ixu9l/V2Rm+I9ZkVb6+iKj+MkN5Hueek5DqClbErIhRcWtzHijjW2Kpehh5dRLI90nb9SuI0+BT4FDK8D+a0yhSdkEh/m8o2NsOnama3adewbgnc5HFVyN9BnOUbinJUZK5sNIRKAlIlCSltjUhXSTXSUBUQAogVGEbVA5okaVKxRsarEbESYtoliatjRlPd1yMm59Z2BVaGhc/ZYbyt+nY2NuFuZ2neucjlATKEOuZM8XsrF0jokxHEy5Z4t61vtftTF11HUGUbVHMxPB15FThqm0hSsvdmvaNhVRkhGR7ijXqUMmJrlFgNT4UmSjqUoCIqNtEWBLApsKWFcDuIOLS4tT4UsK47cV+LS4tT4UDnAbVwW5keBC4AJSz2zyA3lU5Kknm/qPyC4bCEpBzzfsBrKgttOvYNgTeJ2k60JcpSrqWoxroEXIC5MXKMuXNjFEcuQEpEoCUtsakOShJTEproGGkPdJDdJQTRG0KVjEUcS0qTRZObshu2obH1ZVggLjYC62KTRgGb+7Ypo2NYLNGaNriVG6ydqRaY7dkFI0qAbkMlUGjLMqLJ2lqWcNGZWfUV5OQyCpT1ROsqqZrpsREy7x11YiaCLkA7BfeqMAutAuDbbxqHTvKbYmgH0gAvex2A5qAyFusHrabopahVZJVIqWOL6ostrm+9b4gQpBVj3m94VBmZA3opyCbAZDIfVSIemiXfXB7zO8Jn1YGtwCgbGyMXcAX7G7ul30VWeqLjcnNQR+Giiy+vGzE7ssPFV31TjqAb4lQY0xcpoYsUV4BneSSd5zTFyAuQly66GbQy5CXIC5CXKGw1EIuQkoS5CSgbDSCJQkpiUJKGw0h7prprpkIVBXTJrpLjqOjp6NrBfxKmdLuyUbn3SHcEr6lv6BhTNIaMRVM1QvhZmTldBWVOy+TfE7VDIosPqictQVWoqhqVWSc23X1KpiJKJIGTLD5bo4W3UMbLq/GMPxeX7piYposxDALnnbBuUMk6jnm2bvE7SqzpFKYLRK+VRF6jc9SU8RcQN6KwNpZpxYF208lvXtRukEW4yd4Z+6Gqqgzks1gWxbt9vqsx8t1KZDjRPJOSo8SixJYkVg7STEmxIMSbEos7aHiTFyDEmLlFk7Q8SEuQ3TXQ2FQRKElDdNdRYVBXTXTJlBND3SumSUEjpJklxx0qGr5qSSUWSvQ/eDqPkq02tMkpXUh9AajYoWJJIkA+pdo+cFKzndqSSkggeoykkiABWlor2vhSSXM5dTNqlXSSRIBiSSSUgiTJJLiRFMkkhJGKZMkuJEmKdJCSMmKdJcSJJJJQcJJJJccf//Z"/>
          <p:cNvSpPr>
            <a:spLocks noChangeAspect="1" noChangeArrowheads="1"/>
          </p:cNvSpPr>
          <p:nvPr/>
        </p:nvSpPr>
        <p:spPr bwMode="auto">
          <a:xfrm>
            <a:off x="155575" y="-1028700"/>
            <a:ext cx="2143125" cy="21431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data:image/jpeg;base64,/9j/4AAQSkZJRgABAQAAAQABAAD/2wCEAAkGBhAQEBAPEA8PDw8PEA8PDw8PDw8PDg4OFBAVFBUQEhQXHCYeFxkjGRISHy8gIycpLCwsFR4xNTAqNSYrLCkBCQoKDgwOGg8PFzAkHCQsKSksKSkpMCktLCkpLCkuLCkpLCwqLCwpKSksNSwpKSkqKSkpKSksKSkpLCksKSwsLP/AABEIAOEA4QMBIgACEQEDEQH/xAAbAAABBQEBAAAAAAAAAAAAAAACAAEDBAUGB//EAEMQAAEDAgIECgcHAgUFAAAAAAEAAgMEERIhBTFBUQYTIjJhcYGRobEHFEJScsHRIzNigpLh8BVTY7LC0vFDVHOTov/EABsBAAIDAQEBAAAAAAAAAAAAAAIDAQQFAAYH/8QAMxEAAgIBAwEGBAUDBQAAAAAAAAECEQMEEiExBRNBUWGBBiJxkRQyodHwscHhFSMkM1L/2gAMAwEAAhEDEQA/AMu6YlJMvVnhhFRlG5AuRAySeyeyIEQCcBOAiARUC2CApGtSDVIxqlIBsYhDZSEJsKKgUwLJWUmFLCuo6wA1WaaPO+xuf0QNYrYZZoG05nq2LqJsiASfkOtS4FHP5IKDsqOCTWo8KkYxc0cmS07bAu3Cw6z+yjIVmVtgG7hc/EVCQl0MTIwFbooLm6hDLkDvW3oujuQO/qS5ukOgtzo0aVoiiLzrOr5LmtKVNyc1v6aqbDCNQ81yFZLclKwxv5mP1Eq+VeBTlcokTkKslISSSS4knSTJwuJGchROTAIkCxWTgJwEQCNIBsQCINTgIg1EkLbE1qka1JrUdkaQqTBwpsKr1WloY+c8X3DMrJn4VD2I79LjZLllhHqx2PT5cn5Ym/hThq5UacqpDaNt+hjC4/NWY6LSj8xFUf8ArwjxSXq4Itx7OzPxR1EEVyB39SsEXJP8suT/AKbpZufFVHYGnyUL6/SMPPZKPjhNu+yj8XBhPs3KvFHZYbXKqvC5qLhnLqexrra8JIKv03CeF/Ouw/i1d6ZHNB+JXnpc0PD7GmGK1TRZ3OpvKPZsUMD2uF2kEbwbq9gswDa7PsGpMaEJ11Kz889+aANUxalg1Df5IGhiYVHDc3XTUUYjjLzuyWfo2juQFe0zOGtDBsCqZfme1F/D8sXJnP6Vqbkrn5nK/XS3JWa9PUaRVlK2RlMiKVlxAKSLCkuJJE4TBEFJLBKcBJOAjSFNjgIwEwCkaExIW2IBGAlqzK5/S3CHWyI9Bf8A7VE5xgrZOLFPNKompX6YjhyJxO2NGvt3LBl0nUVLsEYdn7EYN7dJU2jODrpOXMS1pzt/1Hde5dVRsjibhjaGDo1npJ2rMy6qUuEb2n0EMfL5Zh6O4CvdZ08gYPcZZz+06h4rpaHg1RxWtC1596X7Q9xy8EhUoxUqk5SZpKMUa8UwaLNAaNzQAPBSCpWOKlGKlLoZZresp/WulZXrKXrC6jrLFbo+nm+9hif0lgxfqGa5zSPAGB1zC90R9132jPqO9bXrKb1lEm10YLSfU4Kq0TWURxDFhHtxnFGfiGztC1dHcMw4hs4DTkA9vN7RsXTmpXP6X4Mwy3dHaKTXkPs3HpGzrCs49RKJSz6SGRco3InB4BaQQcwRmFYpYbm688pa+ooZMDgcO1hza4b2Fek8GK6OqaHRm5yDm+007iFoxzxlGzEy6WeKXmjf0fCGMLzuyXP6Xqbkneuh0rKGMDBuzXG6QluSgwx3fMyc09qUEZs7lWIU71HhVhoqpkeFE1ikbGp4oCcgLlAxiK3FpLS/pz9ySgMygiCEIkaBYgEQCYI2hMSFSYTQj1ZpNCw+EGlLfYsOftkbBuXTmoRtkYsbyy2or6Z0wZDxUd8N7EjW87h0KbRejGx2e+xfrA1hn1Kp6OpwzlnnHV+EfVX+OWRkm5u2elw4o4o1E0vWU4qVmccmNQkNFhM1fWkQrFkcaerr192tOHHpPcPM/JVMmqxQ4cjRw9n6nKrjB168f1NgViNtYsYB24/qH0RjF0jrFx3j6JS12B8bh8uydXFXs/VG02rRipWIJyNerfrHepW1KuRakrTMycZQe2Sp+pr+sITOs4VCRnR0LsvGoQmoVEzoHTqaIstVkbJm4Hi42Ha07wVgUtTPo6dssTri+v2ZG7WuG9aZnUc5bI0sdmD4dIRLgGSUjsoeErKyPjWmxPPYdbHbll1DrlcVSVT6SW4zb7Q2Pbv612MMwkaHtNw4XC1tPJSjR5zWYXjnfgyIsTiJWGxK7SaNLszk3zTZFaPJUpqIvOWradgWiyFrBZuverWEAWaLBCItuob0lssJFbD0plZ5G8plFk7fU5NqJCEaagJDtUjQo2qVqakIkV9JVgijLtupo3lcrCMTi52edzfaVd07VY5MI5rMvzbVUabCyz9RPdKvBG1o8Xdwt9WWeNRCRVg5FiVai9ZOZVJScouOxrfE5D5qk561tFQfZg++4n8rch43Wb2hk7vC/Xg2ex8Pe6qN9Fz9v8hQ0yuxUqngp1oQ0q8hPKe+lMospFIKRarKVSClVd5RLyGI+ivs/fr3rGq24ZnRMBcQQ2wubvsLgdq7GZgja6R3Nja556mi/wAlzPAaIy1Mk7s+LY+Qn/EfkPMrZ7MyuEMmV9Eunqef7bnGShGufPxooGYgkG4INiDkQdxCf1hdXpLQbJdY5WxwycO35G65mr4PysPJIeOnkn6eK19P2nhyrl0/X9zy8oNEJnQGdQvpJhrY7ssUHq8nu26yFf7/AB/+l9xdMmM6bjkDKNx1n+dv0ViqgZHADa73vGF20NAN0C1eNyUY8tglaqZjb0jMfRXOC2kML+Jdqdzeh25ZzZFE4lrw9uRBDgdzgtDHJwdorZoLJFxZ6pR6N9p/YPqrjtw7lX0LX+swRyja3ldDhkR3qzJKBk3M7XbAr27cYdbOGRvAbm7u2rOr663XsbsHWirKu2QNztKx5pEW2jt9knrz94SVLGkuIIWokLUQRomQbU1VNgY524FE1Z+npbRhvvHwCKb2xbAxx3zUTn9ZJOvX2pXRAJiso37ECnxIbJioaJTE43yGs5DrXYU1NhDWe41re0DPxuuZ0NBjnYNjSXu6m5+dl2dMy+a8v21l+aMPc9n8PYqhPK/Hj7FimgWjDAgpolpQRLymTIbuSZHHTqUU6txxKURKnLKVXkOM4eVPFUhaOdM5sY+Ecp3gAO1P6PtH4aR0hGc8mXwMyHj5rD9JVYZKqOnbnxTBl/iSH6BvevRdE6OENPDEPYjaD12uSvUwj3WghHxnz7fyjzmtyd5qH6KipJCqU8C25YlRmjWa1RUaOfqKcbgs2eJdBVRLJqY1YxTK04mPIxZ2nJuW2Mao25/Ef+PFbTm2N9gz7v3suWmlxve/3nG3VsW/2bDfk3eRWfyphNKdwuELUYXo0iu5HV8AtIH7SnLrN+8HkR5LpKqp2DIea890JPxc7DsJwnqP8C7KeVXcCtGPrFWS/MhnkVORykkcoHJrK8QbpJrJ0IZG0oggCJqJBSJmrG08+7mjcLrYasTTH3nYEOf8gelX+4UCENkZCVlQNWwCEDgpSFE9Cwkzc4L0hLZZbZZRgnIAc52fctWThBTQ5OlD3D2Yxj8dS5en0ZNIMNy2Mm9iTYnfhWvQcEYjzy53bhHh9VjZux3qMryZJcP2/n2N/D29HS4I4cceV588/p/Usu9IkbeZA93S5wHkpIfSdY505A6HArWouCVJthYeu58ytRvAKgkGcAb0sc9h8Cgl2JpUqcf1ZC7a1MuePsitoj0g0spDXExuPvZfzvXWMnY5he1wLQCbg6lwmlvRBcF1JNc/2ptvQ14+Y7Vyrq6voDJTSCSIuY5hZIDk0i2Jh2jcRcLE1Xw5GTvBL2Zcx9qxf/dGvVdPt/n2LOhYzX6WDzm10zpT/wCNh5Pk1eySMXmvokpoxLLI5zA/DgjaXDEd5A7fBenvCsa+lk2LpFJFDE96c31bsoSsVGdi05QqE4WVNBMyqlix6pi3KgLIqwgxumJmjndMzYInb3ckfzrIXNRsWxwlfd7Gbhf+d/gs1jF7XszFtw35mZml4CDUYCINT2WtRVsFuRB3EHxXYCW4B3gLkbLpqZ32bPhCs6fxKOs5SYTymjiLiABcnUjZEXGwFydisTPEQLWm7yLOd7v4W/VOkVYIf+ln3o/1hMqHHJkHI20QgomlR3RtKNHSJmrG0q37Q9QWw0rM0s3lg7whzfkC07qZnWSspLJrKkaNkTghihxvaz3nAdl80b1Z0NH9o5/9tht8Tsh80FW6GJ0rNxpzy1ah1BaNEVlxFX6V9irngZ11KzoqQrconLnKSVbNJMqGVGvilwb0Ll576Y9JjDTU+RN3Sk2Bc1oGEAHWAST3LuYZl5Lwkea/S/FNzbxsdO3oa08s/wCbuVJtQTnLolZb5lUV48FWo4FV9PBFWsaXMewSEwkmSIaxjbr1bRey0tCelKaIBlS3jmjLGMngde1e0RsDWtYNTQGgbgAuZ076P6GqJc6Li5DrkhIjcTvIthPaFhfjIZV/yIc+a6mhLROLvFL7mRS8P6CUff8AFn3ZGkeIuEU/Caj/AO6hPU4/RYdZ6Gs/sqrLdJEL97T8lVb6H5b8qpZb8MZv4lV5rQ9e+r2f7ArBqXxs/VfuXK7hjRt1S4zuY0nxNlztbwyxZRRfmfn4Lo6f0VwMzklkk6BZg8LnxU2kdDUtJFdkTBvJGI4Wgudmb7B4pGPU9nxmo41Kbfsv57Df9PzuLlNqKXv/AD7nn0075XY5DdxAGQsiaxMwXzta+dhqHQp2tXvccFGKSXB5fJO2BhSwqSyVk2hVkeFdLQQksYBmbBc+1lyBvyXXB4hYGtN34bOcNmXNH1TsPVlXUcpCleIgWjN+pzh7I3Dp6VlyvujlfdQOKcyuhkk10kIRHdG0qEFSNKlDGidpVXSjLhp3ZKw0pqhmJhCKSuLQEXtkmY+FMQpLIXBUDQsryLRoGYYQdsry78rch43VB7SchrOQ61qVQwuDBqja1naBn4kroK5Byfyk8Tlbies6J6tRvVkqTVm5SVC1qeoXMQzWWjT1aTOFjsOauGdBUaUEUUkpOUbHP7hdcZ6KaAzVz6h+fFNc8k/3JCbf6lLwu0halLAc5ntZ+Ucp3kO9dJ6LdHcVRmUjlVEhd+RvJHzXne2Mqw4GvNpf3f6G/wBnx73Kn5c/z3O5L0DnqLGhL14yeoPSKATnKB7k7nqrNMsvNm3cIswgRVEi4bhxW8ksG0NZ2uOI+DPFdfPKvNeEtVxkwGwYn/qNh/8ALWrX7A03e6uL8FyVO18vc6Vrz4MuNqlDUmMUoavqKR87lIjwpYVLhSwo6B3Cp2Xe3rC2JHrPoo+VfcFccVYxKlZWyu3QDio3FE4qMlSwUhXSQ3ToQyAFSNKhBRtKhDWiw0qRpUDXKRpTUxMkUqiKzj3hQlq0amO4vtHkqgaquSFMsQnaBoGN41heQ1rSXEu1ckEgd4CGWqZcmzpHEkk8xtz4ozEkIEtJroM7xVyQGqk2Na3sufFMJpve8ArbYEYp1NS8wXkivArx18rdYDloUulGuy5p3FV/V1G+lRJyQDlCQen3OkkiiGZa0ZfjkN/LCvXtHUwghihGqKNrO0DPxXk+iXsjqIpZruax4e7K5JaOT2XAXpNNpRsoxMcHA55G68F8VSyboRSdcu/C34e1Hsvh+MJQk754VeNLx9zXMiB0wVA1CB1QvFfMz1CxFqSoVSWZQvnVd8qKMB8YUR6RqLMdvIsOs5LzqZ2OR7thcbfCMh4ALseEUxbFfrsfxWsP81+xcnDCvffC+mqEsr8eDxfxLqVvjiXhyMxiPCpmxp8C9okeNcyHCmLVOWJo47no1lTV8HbiamZZvXmtriaV4N8MRHEO5MjzibxRfK3lOPKvkOkALIcVG4pso8UmBCdO2rDrQ0SPDOYHuDbG4w3yz25bVWJREqMlQGJJDdJCEQgowVECiBXIa0TNKlaVXBUrSjTFyRO0qCWKxvsPnuUrFZjiDhYqZJSQtcMpNbdGI1YrKB0JF8wQD1X2FNHmkpETbQDY1II1I1qkDEaRXcyDikxhVoMSwKaB3lB8CGF0kRxRvcw9Go9YWgY0BhScmGOSO2ateTH4tTPHLdF0/Qs0/C6ZuUkTZOkEtcrQ4YxbYpR1YT81kmnQGmWDl+HNFN3sr6Nm7i+JNXBVuv6o1ZOF0fswyH4iB5FUZ+E07smMZGN/OKgFMiFOjw/D2ixu9l/V2Rm+I9ZkVb6+iKj+MkN5Hueek5DqClbErIhRcWtzHijjW2Kpehh5dRLI90nb9SuI0+BT4FDK8D+a0yhSdkEh/m8o2NsOnama3adewbgnc5HFVyN9BnOUbinJUZK5sNIRKAlIlCSltjUhXSTXSUBUQAogVGEbVA5okaVKxRsarEbESYtoliatjRlPd1yMm59Z2BVaGhc/ZYbyt+nY2NuFuZ2neucjlATKEOuZM8XsrF0jokxHEy5Z4t61vtftTF11HUGUbVHMxPB15FThqm0hSsvdmvaNhVRkhGR7ijXqUMmJrlFgNT4UmSjqUoCIqNtEWBLApsKWFcDuIOLS4tT4UsK47cV+LS4tT4UDnAbVwW5keBC4AJSz2zyA3lU5Kknm/qPyC4bCEpBzzfsBrKgttOvYNgTeJ2k60JcpSrqWoxroEXIC5MXKMuXNjFEcuQEpEoCUtsakOShJTEproGGkPdJDdJQTRG0KVjEUcS0qTRZObshu2obH1ZVggLjYC62KTRgGb+7Ypo2NYLNGaNriVG6ydqRaY7dkFI0qAbkMlUGjLMqLJ2lqWcNGZWfUV5OQyCpT1ROsqqZrpsREy7x11YiaCLkA7BfeqMAutAuDbbxqHTvKbYmgH0gAvex2A5qAyFusHrabopahVZJVIqWOL6ostrm+9b4gQpBVj3m94VBmZA3opyCbAZDIfVSIemiXfXB7zO8Jn1YGtwCgbGyMXcAX7G7ul30VWeqLjcnNQR+Giiy+vGzE7ssPFV31TjqAb4lQY0xcpoYsUV4BneSSd5zTFyAuQly66GbQy5CXIC5CXKGw1EIuQkoS5CSgbDSCJQkpiUJKGw0h7prprpkIVBXTJrpLjqOjp6NrBfxKmdLuyUbn3SHcEr6lv6BhTNIaMRVM1QvhZmTldBWVOy+TfE7VDIosPqictQVWoqhqVWSc23X1KpiJKJIGTLD5bo4W3UMbLq/GMPxeX7piYposxDALnnbBuUMk6jnm2bvE7SqzpFKYLRK+VRF6jc9SU8RcQN6KwNpZpxYF208lvXtRukEW4yd4Z+6Gqqgzks1gWxbt9vqsx8t1KZDjRPJOSo8SixJYkVg7STEmxIMSbEos7aHiTFyDEmLlFk7Q8SEuQ3TXQ2FQRKElDdNdRYVBXTXTJlBND3SumSUEjpJklxx0qGr5qSSUWSvQ/eDqPkq02tMkpXUh9AajYoWJJIkA+pdo+cFKzndqSSkggeoykkiABWlor2vhSSXM5dTNqlXSSRIBiSSSUgiTJJLiRFMkkhJGKZMkuJEmKdJCSMmKdJcSJJJJQcJJJJccf//Z"/>
          <p:cNvSpPr>
            <a:spLocks noChangeAspect="1" noChangeArrowheads="1"/>
          </p:cNvSpPr>
          <p:nvPr/>
        </p:nvSpPr>
        <p:spPr bwMode="auto">
          <a:xfrm>
            <a:off x="63500" y="-1036638"/>
            <a:ext cx="2143125" cy="21431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 r="2561"/>
          <a:stretch>
            <a:fillRect/>
          </a:stretch>
        </p:blipFill>
        <p:spPr bwMode="auto">
          <a:xfrm>
            <a:off x="971600" y="2636912"/>
            <a:ext cx="1403272" cy="1440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1043608" y="4149080"/>
            <a:ext cx="1224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WINDOWS</a:t>
            </a:r>
            <a:endParaRPr lang="cs-CZ" b="1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412776"/>
            <a:ext cx="1584176" cy="15841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4427984" y="3068960"/>
            <a:ext cx="772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LINUX</a:t>
            </a:r>
            <a:endParaRPr lang="cs-CZ" b="1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2483768" y="4221088"/>
            <a:ext cx="2952328" cy="1818202"/>
            <a:chOff x="3635896" y="3933056"/>
            <a:chExt cx="2952328" cy="1818202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35896" y="3933056"/>
              <a:ext cx="2079689" cy="1296144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44008" y="4293096"/>
              <a:ext cx="1944216" cy="1458162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</p:grpSp>
      <p:sp>
        <p:nvSpPr>
          <p:cNvPr id="12" name="TextovéPole 11"/>
          <p:cNvSpPr txBox="1"/>
          <p:nvPr/>
        </p:nvSpPr>
        <p:spPr>
          <a:xfrm>
            <a:off x="3275856" y="6165304"/>
            <a:ext cx="914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Mac OS</a:t>
            </a:r>
            <a:endParaRPr lang="cs-CZ" b="1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1844824"/>
            <a:ext cx="2201217" cy="11466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5" name="TextovéPole 14"/>
          <p:cNvSpPr txBox="1"/>
          <p:nvPr/>
        </p:nvSpPr>
        <p:spPr>
          <a:xfrm>
            <a:off x="7092280" y="3068960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SOLARIS</a:t>
            </a:r>
            <a:endParaRPr lang="cs-CZ" b="1" dirty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3789040"/>
            <a:ext cx="1464569" cy="17281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6372200" y="5661248"/>
            <a:ext cx="9589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MS DOS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7" grpId="0"/>
      <p:bldP spid="9" grpId="0"/>
      <p:bldP spid="12" grpId="0"/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Operační systém - Windows</a:t>
            </a:r>
            <a:endParaRPr lang="cs-CZ" b="1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00808"/>
            <a:ext cx="832092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ový popisek 5"/>
          <p:cNvSpPr/>
          <p:nvPr/>
        </p:nvSpPr>
        <p:spPr>
          <a:xfrm rot="10800000">
            <a:off x="323528" y="6021288"/>
            <a:ext cx="8640960" cy="432048"/>
          </a:xfrm>
          <a:prstGeom prst="wedgeRectCallout">
            <a:avLst>
              <a:gd name="adj1" fmla="val -21120"/>
              <a:gd name="adj2" fmla="val 136862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796136" y="522920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hlavní panel</a:t>
            </a:r>
            <a:endParaRPr lang="cs-CZ" dirty="0"/>
          </a:p>
        </p:txBody>
      </p:sp>
      <p:sp>
        <p:nvSpPr>
          <p:cNvPr id="8" name="Obdélníkový popisek 7"/>
          <p:cNvSpPr/>
          <p:nvPr/>
        </p:nvSpPr>
        <p:spPr>
          <a:xfrm>
            <a:off x="2123728" y="1700808"/>
            <a:ext cx="1224136" cy="720080"/>
          </a:xfrm>
          <a:prstGeom prst="wedgeRectCallout">
            <a:avLst>
              <a:gd name="adj1" fmla="val -21882"/>
              <a:gd name="adj2" fmla="val 121608"/>
            </a:avLst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1979712" y="2915652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zástupci</a:t>
            </a:r>
            <a:endParaRPr lang="cs-CZ" dirty="0"/>
          </a:p>
        </p:txBody>
      </p:sp>
      <p:sp>
        <p:nvSpPr>
          <p:cNvPr id="10" name="Obdélníkový popisek 9"/>
          <p:cNvSpPr/>
          <p:nvPr/>
        </p:nvSpPr>
        <p:spPr>
          <a:xfrm rot="10800000">
            <a:off x="7452320" y="6093295"/>
            <a:ext cx="1368152" cy="396281"/>
          </a:xfrm>
          <a:prstGeom prst="wedgeRectCallout">
            <a:avLst>
              <a:gd name="adj1" fmla="val 14847"/>
              <a:gd name="adj2" fmla="val 179655"/>
            </a:avLst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7308304" y="4941168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systémová oblast</a:t>
            </a:r>
            <a:endParaRPr lang="cs-CZ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 t="51471" r="79320"/>
          <a:stretch>
            <a:fillRect/>
          </a:stretch>
        </p:blipFill>
        <p:spPr bwMode="auto">
          <a:xfrm>
            <a:off x="467544" y="3356992"/>
            <a:ext cx="2304256" cy="3041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ovéPole 12"/>
          <p:cNvSpPr txBox="1"/>
          <p:nvPr/>
        </p:nvSpPr>
        <p:spPr>
          <a:xfrm>
            <a:off x="3059832" y="3645024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nabídka start</a:t>
            </a:r>
            <a:endParaRPr lang="cs-CZ" dirty="0"/>
          </a:p>
        </p:txBody>
      </p:sp>
      <p:sp>
        <p:nvSpPr>
          <p:cNvPr id="14" name="Obdélníkový popisek 13"/>
          <p:cNvSpPr/>
          <p:nvPr/>
        </p:nvSpPr>
        <p:spPr>
          <a:xfrm rot="16200000">
            <a:off x="143509" y="3537013"/>
            <a:ext cx="2952330" cy="2448272"/>
          </a:xfrm>
          <a:prstGeom prst="wedgeRectCallout">
            <a:avLst>
              <a:gd name="adj1" fmla="val 30157"/>
              <a:gd name="adj2" fmla="val 62762"/>
            </a:avLst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075240" cy="6480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pracovní plocha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3" grpId="0"/>
      <p:bldP spid="14" grpId="0" animBg="1"/>
      <p:bldP spid="3" grpId="0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Operační systém - Okno</a:t>
            </a:r>
            <a:endParaRPr lang="cs-CZ" b="1" dirty="0"/>
          </a:p>
        </p:txBody>
      </p:sp>
      <p:grpSp>
        <p:nvGrpSpPr>
          <p:cNvPr id="23" name="Skupina 22"/>
          <p:cNvGrpSpPr/>
          <p:nvPr/>
        </p:nvGrpSpPr>
        <p:grpSpPr>
          <a:xfrm>
            <a:off x="827584" y="980728"/>
            <a:ext cx="3312368" cy="1953508"/>
            <a:chOff x="683568" y="1772816"/>
            <a:chExt cx="3312368" cy="1953508"/>
          </a:xfrm>
        </p:grpSpPr>
        <p:sp>
          <p:nvSpPr>
            <p:cNvPr id="11" name="TextovéPole 10"/>
            <p:cNvSpPr txBox="1"/>
            <p:nvPr/>
          </p:nvSpPr>
          <p:spPr>
            <a:xfrm>
              <a:off x="1403648" y="3356992"/>
              <a:ext cx="1728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informační okno</a:t>
              </a:r>
              <a:endParaRPr lang="cs-CZ" dirty="0"/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3568" y="1772816"/>
              <a:ext cx="3312368" cy="16627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4" name="Skupina 23"/>
          <p:cNvGrpSpPr/>
          <p:nvPr/>
        </p:nvGrpSpPr>
        <p:grpSpPr>
          <a:xfrm>
            <a:off x="5796136" y="764704"/>
            <a:ext cx="2578102" cy="3177643"/>
            <a:chOff x="4932041" y="836713"/>
            <a:chExt cx="2578102" cy="3177643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32041" y="836713"/>
              <a:ext cx="2578102" cy="2880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TextovéPole 15"/>
            <p:cNvSpPr txBox="1"/>
            <p:nvPr/>
          </p:nvSpPr>
          <p:spPr>
            <a:xfrm>
              <a:off x="5292080" y="3645024"/>
              <a:ext cx="20162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konfigurační okno</a:t>
              </a:r>
              <a:endParaRPr lang="cs-CZ" dirty="0"/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755576" y="3429000"/>
            <a:ext cx="3528392" cy="2457564"/>
            <a:chOff x="683568" y="3933056"/>
            <a:chExt cx="3528392" cy="2457564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3568" y="3933056"/>
              <a:ext cx="3528392" cy="21389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TextovéPole 18"/>
            <p:cNvSpPr txBox="1"/>
            <p:nvPr/>
          </p:nvSpPr>
          <p:spPr>
            <a:xfrm>
              <a:off x="1691680" y="6021288"/>
              <a:ext cx="16561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aplikační okno</a:t>
              </a:r>
              <a:endParaRPr lang="cs-CZ" dirty="0"/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5076056" y="4077072"/>
            <a:ext cx="2745093" cy="2385556"/>
            <a:chOff x="5148064" y="4221088"/>
            <a:chExt cx="2745093" cy="2385556"/>
          </a:xfrm>
        </p:grpSpPr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148064" y="4221088"/>
              <a:ext cx="2745093" cy="2088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TextovéPole 20"/>
            <p:cNvSpPr txBox="1"/>
            <p:nvPr/>
          </p:nvSpPr>
          <p:spPr>
            <a:xfrm>
              <a:off x="5796136" y="6237312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dirty="0" smtClean="0"/>
                <a:t>okno složky</a:t>
              </a:r>
              <a:endParaRPr lang="cs-CZ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Operační systém - okno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97152"/>
          </a:xfrm>
        </p:spPr>
        <p:txBody>
          <a:bodyPr>
            <a:normAutofit/>
          </a:bodyPr>
          <a:lstStyle/>
          <a:p>
            <a:r>
              <a:rPr lang="cs-CZ" sz="2800" b="1" dirty="0" smtClean="0"/>
              <a:t>Přepínání mezi okny</a:t>
            </a:r>
          </a:p>
          <a:p>
            <a:pPr lvl="1"/>
            <a:r>
              <a:rPr lang="cs-CZ" dirty="0" smtClean="0"/>
              <a:t>hlavní panel – záložky</a:t>
            </a:r>
          </a:p>
          <a:p>
            <a:pPr lvl="1"/>
            <a:r>
              <a:rPr lang="cs-CZ" dirty="0" smtClean="0"/>
              <a:t>alt+</a:t>
            </a:r>
            <a:r>
              <a:rPr lang="cs-CZ" dirty="0" err="1" smtClean="0"/>
              <a:t>tab</a:t>
            </a:r>
            <a:r>
              <a:rPr lang="cs-CZ" dirty="0" smtClean="0"/>
              <a:t> (výběr okna)</a:t>
            </a:r>
          </a:p>
          <a:p>
            <a:pPr lvl="1"/>
            <a:r>
              <a:rPr lang="cs-CZ" dirty="0" smtClean="0"/>
              <a:t>alt+</a:t>
            </a:r>
            <a:r>
              <a:rPr lang="cs-CZ" dirty="0" err="1" smtClean="0"/>
              <a:t>esc</a:t>
            </a:r>
            <a:r>
              <a:rPr lang="cs-CZ" dirty="0" smtClean="0"/>
              <a:t> (bez výběru okna)</a:t>
            </a:r>
          </a:p>
          <a:p>
            <a:pPr lvl="1"/>
            <a:r>
              <a:rPr lang="cs-CZ" dirty="0" err="1" smtClean="0"/>
              <a:t>ctrl</a:t>
            </a:r>
            <a:r>
              <a:rPr lang="cs-CZ" dirty="0" smtClean="0"/>
              <a:t>+alt+</a:t>
            </a:r>
            <a:r>
              <a:rPr lang="cs-CZ" dirty="0" err="1" smtClean="0"/>
              <a:t>del</a:t>
            </a:r>
            <a:r>
              <a:rPr lang="cs-CZ" dirty="0" smtClean="0"/>
              <a:t> </a:t>
            </a:r>
            <a:r>
              <a:rPr lang="cs-CZ" smtClean="0"/>
              <a:t>(správce úloh)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229600" cy="1143000"/>
          </a:xfrm>
        </p:spPr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End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137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Operační systémy</vt:lpstr>
      <vt:lpstr>Operační systém</vt:lpstr>
      <vt:lpstr>Operační systém</vt:lpstr>
      <vt:lpstr>Operační systém - Windows</vt:lpstr>
      <vt:lpstr>Operační systém - Okno</vt:lpstr>
      <vt:lpstr>Operační systém - okno</vt:lpstr>
      <vt:lpstr>the 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Operační systémy</dc:title>
  <dc:creator>toborpe</dc:creator>
  <cp:lastModifiedBy>Petra Toboříková</cp:lastModifiedBy>
  <cp:revision>15</cp:revision>
  <dcterms:created xsi:type="dcterms:W3CDTF">2012-09-10T08:49:16Z</dcterms:created>
  <dcterms:modified xsi:type="dcterms:W3CDTF">2012-09-24T14:31:59Z</dcterms:modified>
</cp:coreProperties>
</file>