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5" r:id="rId5"/>
    <p:sldId id="260" r:id="rId6"/>
    <p:sldId id="261" r:id="rId7"/>
    <p:sldId id="266" r:id="rId8"/>
    <p:sldId id="267" r:id="rId9"/>
    <p:sldId id="262" r:id="rId10"/>
    <p:sldId id="263" r:id="rId11"/>
    <p:sldId id="268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94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12" Type="http://schemas.openxmlformats.org/officeDocument/2006/relationships/image" Target="../media/image46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image" Target="../media/image40.wmf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2" Type="http://schemas.openxmlformats.org/officeDocument/2006/relationships/image" Target="../media/image39.wmf"/><Relationship Id="rId1" Type="http://schemas.openxmlformats.org/officeDocument/2006/relationships/image" Target="../media/image47.wmf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5" Type="http://schemas.openxmlformats.org/officeDocument/2006/relationships/image" Target="../media/image5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10" Type="http://schemas.openxmlformats.org/officeDocument/2006/relationships/image" Target="../media/image69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13" Type="http://schemas.openxmlformats.org/officeDocument/2006/relationships/image" Target="../media/image82.wmf"/><Relationship Id="rId18" Type="http://schemas.openxmlformats.org/officeDocument/2006/relationships/image" Target="../media/image87.wmf"/><Relationship Id="rId3" Type="http://schemas.openxmlformats.org/officeDocument/2006/relationships/image" Target="../media/image72.wmf"/><Relationship Id="rId7" Type="http://schemas.openxmlformats.org/officeDocument/2006/relationships/image" Target="../media/image76.wmf"/><Relationship Id="rId12" Type="http://schemas.openxmlformats.org/officeDocument/2006/relationships/image" Target="../media/image81.wmf"/><Relationship Id="rId17" Type="http://schemas.openxmlformats.org/officeDocument/2006/relationships/image" Target="../media/image86.wmf"/><Relationship Id="rId2" Type="http://schemas.openxmlformats.org/officeDocument/2006/relationships/image" Target="../media/image71.wmf"/><Relationship Id="rId16" Type="http://schemas.openxmlformats.org/officeDocument/2006/relationships/image" Target="../media/image85.wmf"/><Relationship Id="rId1" Type="http://schemas.openxmlformats.org/officeDocument/2006/relationships/image" Target="../media/image70.wmf"/><Relationship Id="rId6" Type="http://schemas.openxmlformats.org/officeDocument/2006/relationships/image" Target="../media/image75.wmf"/><Relationship Id="rId11" Type="http://schemas.openxmlformats.org/officeDocument/2006/relationships/image" Target="../media/image80.wmf"/><Relationship Id="rId5" Type="http://schemas.openxmlformats.org/officeDocument/2006/relationships/image" Target="../media/image74.wmf"/><Relationship Id="rId15" Type="http://schemas.openxmlformats.org/officeDocument/2006/relationships/image" Target="../media/image84.wmf"/><Relationship Id="rId10" Type="http://schemas.openxmlformats.org/officeDocument/2006/relationships/image" Target="../media/image79.wmf"/><Relationship Id="rId4" Type="http://schemas.openxmlformats.org/officeDocument/2006/relationships/image" Target="../media/image73.wmf"/><Relationship Id="rId9" Type="http://schemas.openxmlformats.org/officeDocument/2006/relationships/image" Target="../media/image78.wmf"/><Relationship Id="rId14" Type="http://schemas.openxmlformats.org/officeDocument/2006/relationships/image" Target="../media/image8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18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7.bin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43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13" Type="http://schemas.openxmlformats.org/officeDocument/2006/relationships/oleObject" Target="../embeddings/oleObject54.bin"/><Relationship Id="rId3" Type="http://schemas.openxmlformats.org/officeDocument/2006/relationships/oleObject" Target="../embeddings/oleObject44.bin"/><Relationship Id="rId7" Type="http://schemas.openxmlformats.org/officeDocument/2006/relationships/oleObject" Target="../embeddings/oleObject48.bin"/><Relationship Id="rId12" Type="http://schemas.openxmlformats.org/officeDocument/2006/relationships/oleObject" Target="../embeddings/oleObject53.bin"/><Relationship Id="rId17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7.bin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6.bin"/><Relationship Id="rId15" Type="http://schemas.openxmlformats.org/officeDocument/2006/relationships/oleObject" Target="../embeddings/oleObject56.bin"/><Relationship Id="rId10" Type="http://schemas.openxmlformats.org/officeDocument/2006/relationships/oleObject" Target="../embeddings/oleObject51.bin"/><Relationship Id="rId4" Type="http://schemas.openxmlformats.org/officeDocument/2006/relationships/oleObject" Target="../embeddings/oleObject45.bin"/><Relationship Id="rId9" Type="http://schemas.openxmlformats.org/officeDocument/2006/relationships/oleObject" Target="../embeddings/oleObject50.bin"/><Relationship Id="rId14" Type="http://schemas.openxmlformats.org/officeDocument/2006/relationships/oleObject" Target="../embeddings/oleObject5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13" Type="http://schemas.openxmlformats.org/officeDocument/2006/relationships/oleObject" Target="../embeddings/oleObject68.bin"/><Relationship Id="rId3" Type="http://schemas.openxmlformats.org/officeDocument/2006/relationships/image" Target="../media/image10.jpeg"/><Relationship Id="rId7" Type="http://schemas.openxmlformats.org/officeDocument/2006/relationships/oleObject" Target="../embeddings/oleObject62.bin"/><Relationship Id="rId12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1.bin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0.bin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59.bin"/><Relationship Id="rId9" Type="http://schemas.openxmlformats.org/officeDocument/2006/relationships/oleObject" Target="../embeddings/oleObject6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oleObject" Target="../embeddings/oleObject78.bin"/><Relationship Id="rId18" Type="http://schemas.openxmlformats.org/officeDocument/2006/relationships/oleObject" Target="../embeddings/oleObject83.bin"/><Relationship Id="rId3" Type="http://schemas.openxmlformats.org/officeDocument/2006/relationships/image" Target="../media/image10.jpeg"/><Relationship Id="rId21" Type="http://schemas.openxmlformats.org/officeDocument/2006/relationships/oleObject" Target="../embeddings/oleObject86.bin"/><Relationship Id="rId7" Type="http://schemas.openxmlformats.org/officeDocument/2006/relationships/oleObject" Target="../embeddings/oleObject72.bin"/><Relationship Id="rId12" Type="http://schemas.openxmlformats.org/officeDocument/2006/relationships/oleObject" Target="../embeddings/oleObject77.bin"/><Relationship Id="rId1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1.bin"/><Relationship Id="rId20" Type="http://schemas.openxmlformats.org/officeDocument/2006/relationships/oleObject" Target="../embeddings/oleObject85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71.bin"/><Relationship Id="rId11" Type="http://schemas.openxmlformats.org/officeDocument/2006/relationships/oleObject" Target="../embeddings/oleObject76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80.bin"/><Relationship Id="rId10" Type="http://schemas.openxmlformats.org/officeDocument/2006/relationships/oleObject" Target="../embeddings/oleObject75.bin"/><Relationship Id="rId19" Type="http://schemas.openxmlformats.org/officeDocument/2006/relationships/oleObject" Target="../embeddings/oleObject84.bin"/><Relationship Id="rId4" Type="http://schemas.openxmlformats.org/officeDocument/2006/relationships/oleObject" Target="../embeddings/oleObject69.bin"/><Relationship Id="rId9" Type="http://schemas.openxmlformats.org/officeDocument/2006/relationships/oleObject" Target="../embeddings/oleObject74.bin"/><Relationship Id="rId14" Type="http://schemas.openxmlformats.org/officeDocument/2006/relationships/oleObject" Target="../embeddings/oleObject79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830065"/>
          </a:xfrm>
        </p:spPr>
        <p:txBody>
          <a:bodyPr>
            <a:normAutofit fontScale="90000"/>
          </a:bodyPr>
          <a:lstStyle/>
          <a:p>
            <a:r>
              <a:rPr lang="cs-CZ" altLang="zh-CN" sz="7200" dirty="0" smtClean="0"/>
              <a:t>2.2.1 Operace s mnohočleny</a:t>
            </a:r>
            <a:endParaRPr lang="zh-CN" altLang="en-US" sz="72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532636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altLang="zh-CN" dirty="0" smtClean="0"/>
              <a:t>Mgr. Petra Toboříková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609600" y="1933575"/>
          <a:ext cx="6059488" cy="628650"/>
        </p:xfrm>
        <a:graphic>
          <a:graphicData uri="http://schemas.openxmlformats.org/presentationml/2006/ole">
            <p:oleObj spid="_x0000_s3074" name="Rovnice" r:id="rId4" imgW="2209680" imgH="22860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3407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609600" y="2547938"/>
          <a:ext cx="5921375" cy="558800"/>
        </p:xfrm>
        <a:graphic>
          <a:graphicData uri="http://schemas.openxmlformats.org/presentationml/2006/ole">
            <p:oleObj spid="_x0000_s3075" name="Rovnice" r:id="rId5" imgW="2158920" imgH="20304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609600" y="3883025"/>
          <a:ext cx="3067050" cy="698500"/>
        </p:xfrm>
        <a:graphic>
          <a:graphicData uri="http://schemas.openxmlformats.org/presentationml/2006/ole">
            <p:oleObj spid="_x0000_s3077" name="Rovnice" r:id="rId6" imgW="1117440" imgH="253800" progId="Equation.3">
              <p:embed/>
            </p:oleObj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>
            <a:off x="1357290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357686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609600" y="3284538"/>
          <a:ext cx="766763" cy="523875"/>
        </p:xfrm>
        <a:graphic>
          <a:graphicData uri="http://schemas.openxmlformats.org/presentationml/2006/ole">
            <p:oleObj spid="_x0000_s3079" name="Rovnice" r:id="rId7" imgW="279360" imgH="19044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1357290" y="3375025"/>
          <a:ext cx="696913" cy="419100"/>
        </p:xfrm>
        <a:graphic>
          <a:graphicData uri="http://schemas.openxmlformats.org/presentationml/2006/ole">
            <p:oleObj spid="_x0000_s3080" name="Rovnice" r:id="rId8" imgW="253800" imgH="1522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2125640" y="3375025"/>
          <a:ext cx="627063" cy="419100"/>
        </p:xfrm>
        <a:graphic>
          <a:graphicData uri="http://schemas.openxmlformats.org/presentationml/2006/ole">
            <p:oleObj spid="_x0000_s3081" name="Rovnice" r:id="rId9" imgW="228600" imgH="152280" progId="Equation.3">
              <p:embed/>
            </p:oleObj>
          </a:graphicData>
        </a:graphic>
      </p:graphicFrame>
      <p:graphicFrame>
        <p:nvGraphicFramePr>
          <p:cNvPr id="3082" name="Object 10"/>
          <p:cNvGraphicFramePr>
            <a:graphicFrameLocks noChangeAspect="1"/>
          </p:cNvGraphicFramePr>
          <p:nvPr/>
        </p:nvGraphicFramePr>
        <p:xfrm>
          <a:off x="2762228" y="3302000"/>
          <a:ext cx="1325562" cy="558800"/>
        </p:xfrm>
        <a:graphic>
          <a:graphicData uri="http://schemas.openxmlformats.org/presentationml/2006/ole">
            <p:oleObj spid="_x0000_s3082" name="Rovnice" r:id="rId10" imgW="482400" imgH="203040" progId="Equation.3">
              <p:embed/>
            </p:oleObj>
          </a:graphicData>
        </a:graphic>
      </p:graphicFrame>
      <p:cxnSp>
        <p:nvCxnSpPr>
          <p:cNvPr id="18" name="Přímá spojovací čára 17"/>
          <p:cNvCxnSpPr/>
          <p:nvPr/>
        </p:nvCxnSpPr>
        <p:spPr>
          <a:xfrm>
            <a:off x="2197446" y="3140968"/>
            <a:ext cx="72008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214942" y="3140968"/>
            <a:ext cx="5040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2989534" y="3140968"/>
            <a:ext cx="5040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5786446" y="3140968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857224" y="3140968"/>
            <a:ext cx="357190" cy="22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709614" y="3140968"/>
            <a:ext cx="504056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536" y="5066020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sčítáme a odčítáme jen členy se stejnou mocninou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738187" y="1989138"/>
          <a:ext cx="3762375" cy="628650"/>
        </p:xfrm>
        <a:graphic>
          <a:graphicData uri="http://schemas.openxmlformats.org/presentationml/2006/ole">
            <p:oleObj spid="_x0000_s4098" name="Rovnice" r:id="rId4" imgW="1371600" imgH="22860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81013" y="2547938"/>
          <a:ext cx="3657600" cy="558800"/>
        </p:xfrm>
        <a:graphic>
          <a:graphicData uri="http://schemas.openxmlformats.org/presentationml/2006/ole">
            <p:oleObj spid="_x0000_s4099" name="Rovnice" r:id="rId5" imgW="1333440" imgH="203040" progId="Equation.3">
              <p:embed/>
            </p:oleObj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>
            <a:off x="1357290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714612" y="3140968"/>
            <a:ext cx="561244" cy="228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504825" y="3267075"/>
          <a:ext cx="976313" cy="558800"/>
        </p:xfrm>
        <a:graphic>
          <a:graphicData uri="http://schemas.openxmlformats.org/presentationml/2006/ole">
            <p:oleObj spid="_x0000_s4101" name="Rovnice" r:id="rId6" imgW="355320" imgH="20304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1428728" y="3357563"/>
          <a:ext cx="696913" cy="454025"/>
        </p:xfrm>
        <a:graphic>
          <a:graphicData uri="http://schemas.openxmlformats.org/presentationml/2006/ole">
            <p:oleObj spid="_x0000_s4102" name="Rovnice" r:id="rId7" imgW="253800" imgH="1648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2197078" y="3357563"/>
          <a:ext cx="627063" cy="454025"/>
        </p:xfrm>
        <a:graphic>
          <a:graphicData uri="http://schemas.openxmlformats.org/presentationml/2006/ole">
            <p:oleObj spid="_x0000_s4103" name="Rovnice" r:id="rId8" imgW="228600" imgH="16488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419872" y="3140968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781796" y="3140968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536" y="4332281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mínus před závorkou mění znamínka v závorce (závorku násobíme číslem -1)</a:t>
            </a:r>
            <a:endParaRPr lang="cs-CZ" sz="2800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2195736" y="3140968"/>
            <a:ext cx="43204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Skupina 30"/>
          <p:cNvGrpSpPr/>
          <p:nvPr/>
        </p:nvGrpSpPr>
        <p:grpSpPr>
          <a:xfrm>
            <a:off x="755576" y="3861048"/>
            <a:ext cx="2160240" cy="72008"/>
            <a:chOff x="755576" y="3861048"/>
            <a:chExt cx="2160240" cy="72008"/>
          </a:xfrm>
        </p:grpSpPr>
        <p:cxnSp>
          <p:nvCxnSpPr>
            <p:cNvPr id="26" name="Přímá spojovací čára 2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323528" y="13936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4104" name="Object 2"/>
          <p:cNvGraphicFramePr>
            <a:graphicFrameLocks noChangeAspect="1"/>
          </p:cNvGraphicFramePr>
          <p:nvPr/>
        </p:nvGraphicFramePr>
        <p:xfrm>
          <a:off x="398463" y="1974530"/>
          <a:ext cx="8083550" cy="628650"/>
        </p:xfrm>
        <a:graphic>
          <a:graphicData uri="http://schemas.openxmlformats.org/presentationml/2006/ole">
            <p:oleObj spid="_x0000_s21511" name="Rovnice" r:id="rId4" imgW="2946240" imgH="22860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323528" y="15716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4105" name="Object 2"/>
          <p:cNvGraphicFramePr>
            <a:graphicFrameLocks noChangeAspect="1"/>
          </p:cNvGraphicFramePr>
          <p:nvPr/>
        </p:nvGraphicFramePr>
        <p:xfrm>
          <a:off x="246509" y="2533650"/>
          <a:ext cx="4181475" cy="768350"/>
        </p:xfrm>
        <a:graphic>
          <a:graphicData uri="http://schemas.openxmlformats.org/presentationml/2006/ole">
            <p:oleObj spid="_x0000_s21512" name="Rovnice" r:id="rId5" imgW="1523880" imgH="279360" progId="Equation.3">
              <p:embed/>
            </p:oleObj>
          </a:graphicData>
        </a:graphic>
      </p:graphicFrame>
      <p:sp>
        <p:nvSpPr>
          <p:cNvPr id="6" name="Obdélník 5"/>
          <p:cNvSpPr/>
          <p:nvPr/>
        </p:nvSpPr>
        <p:spPr>
          <a:xfrm>
            <a:off x="827584" y="4509120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Př.: Pracovní sešit str. 16 (04-06)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násobení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940866" y="1933575"/>
          <a:ext cx="4567238" cy="628650"/>
        </p:xfrm>
        <a:graphic>
          <a:graphicData uri="http://schemas.openxmlformats.org/presentationml/2006/ole">
            <p:oleObj spid="_x0000_s17410" name="Rovnice" r:id="rId4" imgW="1663560" imgH="22860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3407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642910" y="2565400"/>
          <a:ext cx="971550" cy="555625"/>
        </p:xfrm>
        <a:graphic>
          <a:graphicData uri="http://schemas.openxmlformats.org/presentationml/2006/ole">
            <p:oleObj spid="_x0000_s17411" name="Rovnice" r:id="rId5" imgW="355320" imgH="20304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712760" y="3357563"/>
          <a:ext cx="2963863" cy="698500"/>
        </p:xfrm>
        <a:graphic>
          <a:graphicData uri="http://schemas.openxmlformats.org/presentationml/2006/ole">
            <p:oleObj spid="_x0000_s17412" name="Rovnice" r:id="rId6" imgW="1079280" imgH="25380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107504" y="4077072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výrazem před závorkou vynásobíme </a:t>
            </a:r>
            <a:r>
              <a:rPr lang="cs-CZ" sz="2800" b="1" dirty="0" smtClean="0"/>
              <a:t>všechny</a:t>
            </a:r>
            <a:r>
              <a:rPr lang="cs-CZ" sz="2800" dirty="0" smtClean="0"/>
              <a:t> členy v závorce</a:t>
            </a:r>
            <a:endParaRPr lang="cs-CZ" sz="2800" dirty="0"/>
          </a:p>
        </p:txBody>
      </p:sp>
      <p:graphicFrame>
        <p:nvGraphicFramePr>
          <p:cNvPr id="17417" name="Object 3"/>
          <p:cNvGraphicFramePr>
            <a:graphicFrameLocks noChangeAspect="1"/>
          </p:cNvGraphicFramePr>
          <p:nvPr/>
        </p:nvGraphicFramePr>
        <p:xfrm>
          <a:off x="1560907" y="2632522"/>
          <a:ext cx="838200" cy="488950"/>
        </p:xfrm>
        <a:graphic>
          <a:graphicData uri="http://schemas.openxmlformats.org/presentationml/2006/ole">
            <p:oleObj spid="_x0000_s17417" name="Rovnice" r:id="rId7" imgW="304560" imgH="177480" progId="Equation.3">
              <p:embed/>
            </p:oleObj>
          </a:graphicData>
        </a:graphic>
      </p:graphicFrame>
      <p:graphicFrame>
        <p:nvGraphicFramePr>
          <p:cNvPr id="17418" name="Object 3"/>
          <p:cNvGraphicFramePr>
            <a:graphicFrameLocks noChangeAspect="1"/>
          </p:cNvGraphicFramePr>
          <p:nvPr/>
        </p:nvGraphicFramePr>
        <p:xfrm>
          <a:off x="2370110" y="2632075"/>
          <a:ext cx="628650" cy="419100"/>
        </p:xfrm>
        <a:graphic>
          <a:graphicData uri="http://schemas.openxmlformats.org/presentationml/2006/ole">
            <p:oleObj spid="_x0000_s17418" name="Rovnice" r:id="rId8" imgW="228600" imgH="152280" progId="Equation.3">
              <p:embed/>
            </p:oleObj>
          </a:graphicData>
        </a:graphic>
      </p:graphicFrame>
      <p:graphicFrame>
        <p:nvGraphicFramePr>
          <p:cNvPr id="17419" name="Object 3"/>
          <p:cNvGraphicFramePr>
            <a:graphicFrameLocks noChangeAspect="1"/>
          </p:cNvGraphicFramePr>
          <p:nvPr/>
        </p:nvGraphicFramePr>
        <p:xfrm>
          <a:off x="2982885" y="2565400"/>
          <a:ext cx="1187450" cy="558800"/>
        </p:xfrm>
        <a:graphic>
          <a:graphicData uri="http://schemas.openxmlformats.org/presentationml/2006/ole">
            <p:oleObj spid="_x0000_s17419" name="Rovnice" r:id="rId9" imgW="431640" imgH="203040" progId="Equation.3">
              <p:embed/>
            </p:oleObj>
          </a:graphicData>
        </a:graphic>
      </p:graphicFrame>
      <p:graphicFrame>
        <p:nvGraphicFramePr>
          <p:cNvPr id="17420" name="Object 3"/>
          <p:cNvGraphicFramePr>
            <a:graphicFrameLocks noChangeAspect="1"/>
          </p:cNvGraphicFramePr>
          <p:nvPr/>
        </p:nvGraphicFramePr>
        <p:xfrm>
          <a:off x="4124347" y="2632522"/>
          <a:ext cx="1397000" cy="488950"/>
        </p:xfrm>
        <a:graphic>
          <a:graphicData uri="http://schemas.openxmlformats.org/presentationml/2006/ole">
            <p:oleObj spid="_x0000_s17420" name="Rovnice" r:id="rId10" imgW="507960" imgH="177480" progId="Equation.3">
              <p:embed/>
            </p:oleObj>
          </a:graphicData>
        </a:graphic>
      </p:graphicFrame>
      <p:sp>
        <p:nvSpPr>
          <p:cNvPr id="31" name="Oblouk 30"/>
          <p:cNvSpPr/>
          <p:nvPr/>
        </p:nvSpPr>
        <p:spPr>
          <a:xfrm>
            <a:off x="1115616" y="1844824"/>
            <a:ext cx="360040" cy="432048"/>
          </a:xfrm>
          <a:prstGeom prst="arc">
            <a:avLst>
              <a:gd name="adj1" fmla="val 1086507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blouk 31"/>
          <p:cNvSpPr/>
          <p:nvPr/>
        </p:nvSpPr>
        <p:spPr>
          <a:xfrm>
            <a:off x="1115616" y="1844824"/>
            <a:ext cx="1152128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blouk 32"/>
          <p:cNvSpPr/>
          <p:nvPr/>
        </p:nvSpPr>
        <p:spPr>
          <a:xfrm>
            <a:off x="1115616" y="1844824"/>
            <a:ext cx="1800200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Elipsa 33"/>
          <p:cNvSpPr/>
          <p:nvPr/>
        </p:nvSpPr>
        <p:spPr>
          <a:xfrm>
            <a:off x="3203848" y="2060848"/>
            <a:ext cx="720080" cy="432048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blouk 34"/>
          <p:cNvSpPr/>
          <p:nvPr/>
        </p:nvSpPr>
        <p:spPr>
          <a:xfrm>
            <a:off x="3635896" y="1844824"/>
            <a:ext cx="576064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blouk 35"/>
          <p:cNvSpPr/>
          <p:nvPr/>
        </p:nvSpPr>
        <p:spPr>
          <a:xfrm>
            <a:off x="3635896" y="1853374"/>
            <a:ext cx="1224136" cy="504056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1000100" y="3068960"/>
            <a:ext cx="504056" cy="0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1648172" y="3068960"/>
            <a:ext cx="7200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2512268" y="3068960"/>
            <a:ext cx="5040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088332" y="3068960"/>
            <a:ext cx="1008112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4240460" y="3068960"/>
            <a:ext cx="864096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Object 2"/>
          <p:cNvGraphicFramePr>
            <a:graphicFrameLocks noChangeAspect="1"/>
          </p:cNvGraphicFramePr>
          <p:nvPr/>
        </p:nvGraphicFramePr>
        <p:xfrm>
          <a:off x="628650" y="5318125"/>
          <a:ext cx="5961063" cy="628650"/>
        </p:xfrm>
        <a:graphic>
          <a:graphicData uri="http://schemas.openxmlformats.org/presentationml/2006/ole">
            <p:oleObj spid="_x0000_s17421" name="Rovnice" r:id="rId11" imgW="2171520" imgH="228600" progId="Equation.3">
              <p:embed/>
            </p:oleObj>
          </a:graphicData>
        </a:graphic>
      </p:graphicFrame>
      <p:sp>
        <p:nvSpPr>
          <p:cNvPr id="48" name="TextovéPole 47"/>
          <p:cNvSpPr txBox="1"/>
          <p:nvPr/>
        </p:nvSpPr>
        <p:spPr>
          <a:xfrm>
            <a:off x="323528" y="47251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49" name="Object 5"/>
          <p:cNvGraphicFramePr>
            <a:graphicFrameLocks noChangeAspect="1"/>
          </p:cNvGraphicFramePr>
          <p:nvPr/>
        </p:nvGraphicFramePr>
        <p:xfrm>
          <a:off x="285720" y="5876925"/>
          <a:ext cx="3870325" cy="698500"/>
        </p:xfrm>
        <a:graphic>
          <a:graphicData uri="http://schemas.openxmlformats.org/presentationml/2006/ole">
            <p:oleObj spid="_x0000_s17422" name="Rovnice" r:id="rId12" imgW="14094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násobení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692150" y="2006600"/>
          <a:ext cx="2859088" cy="558800"/>
        </p:xfrm>
        <a:graphic>
          <a:graphicData uri="http://schemas.openxmlformats.org/presentationml/2006/ole">
            <p:oleObj spid="_x0000_s18448" name="Rovnice" r:id="rId4" imgW="1041120" imgH="20304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479421" y="2565400"/>
          <a:ext cx="971550" cy="557213"/>
        </p:xfrm>
        <a:graphic>
          <a:graphicData uri="http://schemas.openxmlformats.org/presentationml/2006/ole">
            <p:oleObj spid="_x0000_s18449" name="Rovnice" r:id="rId5" imgW="355320" imgH="203040" progId="Equation.3">
              <p:embed/>
            </p:oleObj>
          </a:graphicData>
        </a:graphic>
      </p:graphicFrame>
      <p:graphicFrame>
        <p:nvGraphicFramePr>
          <p:cNvPr id="58" name="Object 5"/>
          <p:cNvGraphicFramePr>
            <a:graphicFrameLocks noChangeAspect="1"/>
          </p:cNvGraphicFramePr>
          <p:nvPr/>
        </p:nvGraphicFramePr>
        <p:xfrm>
          <a:off x="500034" y="3213100"/>
          <a:ext cx="2335213" cy="698500"/>
        </p:xfrm>
        <a:graphic>
          <a:graphicData uri="http://schemas.openxmlformats.org/presentationml/2006/ole">
            <p:oleObj spid="_x0000_s18450" name="Rovnice" r:id="rId6" imgW="850680" imgH="253800" progId="Equation.3">
              <p:embed/>
            </p:oleObj>
          </a:graphicData>
        </a:graphic>
      </p:graphicFrame>
      <p:graphicFrame>
        <p:nvGraphicFramePr>
          <p:cNvPr id="59" name="Object 3"/>
          <p:cNvGraphicFramePr>
            <a:graphicFrameLocks noChangeAspect="1"/>
          </p:cNvGraphicFramePr>
          <p:nvPr/>
        </p:nvGraphicFramePr>
        <p:xfrm>
          <a:off x="1396996" y="2668588"/>
          <a:ext cx="838200" cy="419100"/>
        </p:xfrm>
        <a:graphic>
          <a:graphicData uri="http://schemas.openxmlformats.org/presentationml/2006/ole">
            <p:oleObj spid="_x0000_s18451" name="Rovnice" r:id="rId7" imgW="304560" imgH="152280" progId="Equation.3">
              <p:embed/>
            </p:oleObj>
          </a:graphicData>
        </a:graphic>
      </p:graphicFrame>
      <p:graphicFrame>
        <p:nvGraphicFramePr>
          <p:cNvPr id="60" name="Object 3"/>
          <p:cNvGraphicFramePr>
            <a:graphicFrameLocks noChangeAspect="1"/>
          </p:cNvGraphicFramePr>
          <p:nvPr/>
        </p:nvGraphicFramePr>
        <p:xfrm>
          <a:off x="2154233" y="2668588"/>
          <a:ext cx="838200" cy="454025"/>
        </p:xfrm>
        <a:graphic>
          <a:graphicData uri="http://schemas.openxmlformats.org/presentationml/2006/ole">
            <p:oleObj spid="_x0000_s18452" name="Rovnice" r:id="rId8" imgW="304560" imgH="164880" progId="Equation.3">
              <p:embed/>
            </p:oleObj>
          </a:graphicData>
        </a:graphic>
      </p:graphicFrame>
      <p:graphicFrame>
        <p:nvGraphicFramePr>
          <p:cNvPr id="61" name="Object 3"/>
          <p:cNvGraphicFramePr>
            <a:graphicFrameLocks noChangeAspect="1"/>
          </p:cNvGraphicFramePr>
          <p:nvPr/>
        </p:nvGraphicFramePr>
        <p:xfrm>
          <a:off x="2986083" y="2668588"/>
          <a:ext cx="942975" cy="454025"/>
        </p:xfrm>
        <a:graphic>
          <a:graphicData uri="http://schemas.openxmlformats.org/presentationml/2006/ole">
            <p:oleObj spid="_x0000_s18453" name="Rovnice" r:id="rId9" imgW="342720" imgH="164880" progId="Equation.3">
              <p:embed/>
            </p:oleObj>
          </a:graphicData>
        </a:graphic>
      </p:graphicFrame>
      <p:sp>
        <p:nvSpPr>
          <p:cNvPr id="63" name="Oblouk 62"/>
          <p:cNvSpPr/>
          <p:nvPr/>
        </p:nvSpPr>
        <p:spPr>
          <a:xfrm>
            <a:off x="928241" y="1916832"/>
            <a:ext cx="1296144" cy="360040"/>
          </a:xfrm>
          <a:prstGeom prst="arc">
            <a:avLst>
              <a:gd name="adj1" fmla="val 1086507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blouk 63"/>
          <p:cNvSpPr/>
          <p:nvPr/>
        </p:nvSpPr>
        <p:spPr>
          <a:xfrm>
            <a:off x="928241" y="1772816"/>
            <a:ext cx="2016224" cy="648072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blouk 64"/>
          <p:cNvSpPr/>
          <p:nvPr/>
        </p:nvSpPr>
        <p:spPr>
          <a:xfrm>
            <a:off x="1720329" y="1844824"/>
            <a:ext cx="576064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blouk 66"/>
          <p:cNvSpPr/>
          <p:nvPr/>
        </p:nvSpPr>
        <p:spPr>
          <a:xfrm>
            <a:off x="1720329" y="1628800"/>
            <a:ext cx="1224136" cy="864096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Přímá spojovací čára 68"/>
          <p:cNvCxnSpPr/>
          <p:nvPr/>
        </p:nvCxnSpPr>
        <p:spPr>
          <a:xfrm>
            <a:off x="820783" y="3068811"/>
            <a:ext cx="504056" cy="0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1468855" y="3068811"/>
            <a:ext cx="7200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V="1">
            <a:off x="2332951" y="3068687"/>
            <a:ext cx="604713" cy="12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3081680" y="3068687"/>
            <a:ext cx="432048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Object 2"/>
          <p:cNvGraphicFramePr>
            <a:graphicFrameLocks noChangeAspect="1"/>
          </p:cNvGraphicFramePr>
          <p:nvPr/>
        </p:nvGraphicFramePr>
        <p:xfrm>
          <a:off x="485775" y="4779963"/>
          <a:ext cx="2789238" cy="628650"/>
        </p:xfrm>
        <a:graphic>
          <a:graphicData uri="http://schemas.openxmlformats.org/presentationml/2006/ole">
            <p:oleObj spid="_x0000_s18455" name="Rovnice" r:id="rId10" imgW="1015920" imgH="228600" progId="Equation.3">
              <p:embed/>
            </p:oleObj>
          </a:graphicData>
        </a:graphic>
      </p:graphicFrame>
      <p:sp>
        <p:nvSpPr>
          <p:cNvPr id="79" name="TextovéPole 78"/>
          <p:cNvSpPr txBox="1"/>
          <p:nvPr/>
        </p:nvSpPr>
        <p:spPr>
          <a:xfrm>
            <a:off x="294879" y="414908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18457" name="Object 25"/>
          <p:cNvGraphicFramePr>
            <a:graphicFrameLocks noChangeAspect="1"/>
          </p:cNvGraphicFramePr>
          <p:nvPr/>
        </p:nvGraphicFramePr>
        <p:xfrm>
          <a:off x="3297238" y="4797425"/>
          <a:ext cx="2684462" cy="698500"/>
        </p:xfrm>
        <a:graphic>
          <a:graphicData uri="http://schemas.openxmlformats.org/presentationml/2006/ole">
            <p:oleObj spid="_x0000_s18457" name="Rovnice" r:id="rId11" imgW="977760" imgH="25380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4355976" y="1758295"/>
            <a:ext cx="45365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násobíme </a:t>
            </a:r>
            <a:r>
              <a:rPr lang="cs-CZ" sz="2800" b="1" dirty="0" smtClean="0"/>
              <a:t>každý</a:t>
            </a:r>
            <a:r>
              <a:rPr lang="cs-CZ" sz="2800" dirty="0" smtClean="0"/>
              <a:t> </a:t>
            </a:r>
            <a:r>
              <a:rPr lang="cs-CZ" sz="2800" b="1" dirty="0" smtClean="0"/>
              <a:t>člen</a:t>
            </a:r>
            <a:r>
              <a:rPr lang="cs-CZ" sz="2800" dirty="0" smtClean="0"/>
              <a:t> prvního mnohočlenu </a:t>
            </a:r>
            <a:r>
              <a:rPr lang="cs-CZ" sz="2800" b="1" dirty="0" smtClean="0"/>
              <a:t>s každým členem </a:t>
            </a:r>
            <a:r>
              <a:rPr lang="cs-CZ" sz="2800" dirty="0" smtClean="0"/>
              <a:t>druhého mnohočlenu a výsledné členy sečteme</a:t>
            </a:r>
            <a:endParaRPr lang="cs-CZ" sz="2800" dirty="0"/>
          </a:p>
        </p:txBody>
      </p:sp>
      <p:sp>
        <p:nvSpPr>
          <p:cNvPr id="22" name="Nadpis 3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Př.: Pracovní sešit str. 17 (07-09)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3" grpId="0" animBg="1"/>
      <p:bldP spid="64" grpId="0" animBg="1"/>
      <p:bldP spid="65" grpId="0" animBg="1"/>
      <p:bldP spid="67" grpId="0" animBg="1"/>
      <p:bldP spid="79" grpId="0"/>
      <p:bldP spid="8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zh-CN" dirty="0" smtClean="0"/>
              <a:t>Počítání s mnohočleny - umocňování</a:t>
            </a:r>
            <a:endParaRPr lang="zh-CN" altLang="en-US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251520" y="126876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Vzorce pro </a:t>
            </a:r>
            <a:r>
              <a:rPr lang="cs-CZ" sz="2800" dirty="0" smtClean="0"/>
              <a:t>druhou </a:t>
            </a:r>
            <a:r>
              <a:rPr lang="cs-CZ" sz="2800" dirty="0" smtClean="0"/>
              <a:t>a třetí mocninu:</a:t>
            </a:r>
            <a:endParaRPr lang="cs-CZ" sz="2800" dirty="0"/>
          </a:p>
        </p:txBody>
      </p:sp>
      <p:graphicFrame>
        <p:nvGraphicFramePr>
          <p:cNvPr id="78" name="Object 2"/>
          <p:cNvGraphicFramePr>
            <a:graphicFrameLocks noChangeAspect="1"/>
          </p:cNvGraphicFramePr>
          <p:nvPr/>
        </p:nvGraphicFramePr>
        <p:xfrm>
          <a:off x="107504" y="1916832"/>
          <a:ext cx="1603375" cy="628650"/>
        </p:xfrm>
        <a:graphic>
          <a:graphicData uri="http://schemas.openxmlformats.org/presentationml/2006/ole">
            <p:oleObj spid="_x0000_s28680" name="Rovnice" r:id="rId4" imgW="583920" imgH="228600" progId="Equation.3">
              <p:embed/>
            </p:oleObj>
          </a:graphicData>
        </a:graphic>
      </p:graphicFrame>
      <p:graphicFrame>
        <p:nvGraphicFramePr>
          <p:cNvPr id="28682" name="Object 23"/>
          <p:cNvGraphicFramePr>
            <a:graphicFrameLocks noChangeAspect="1"/>
          </p:cNvGraphicFramePr>
          <p:nvPr/>
        </p:nvGraphicFramePr>
        <p:xfrm>
          <a:off x="1619672" y="1988840"/>
          <a:ext cx="2438400" cy="558800"/>
        </p:xfrm>
        <a:graphic>
          <a:graphicData uri="http://schemas.openxmlformats.org/presentationml/2006/ole">
            <p:oleObj spid="_x0000_s28682" name="Rovnice" r:id="rId5" imgW="888840" imgH="203040" progId="Equation.3">
              <p:embed/>
            </p:oleObj>
          </a:graphicData>
        </a:graphic>
      </p:graphicFrame>
      <p:graphicFrame>
        <p:nvGraphicFramePr>
          <p:cNvPr id="28683" name="Object 23"/>
          <p:cNvGraphicFramePr>
            <a:graphicFrameLocks noChangeAspect="1"/>
          </p:cNvGraphicFramePr>
          <p:nvPr/>
        </p:nvGraphicFramePr>
        <p:xfrm>
          <a:off x="3995936" y="1933575"/>
          <a:ext cx="3100387" cy="558800"/>
        </p:xfrm>
        <a:graphic>
          <a:graphicData uri="http://schemas.openxmlformats.org/presentationml/2006/ole">
            <p:oleObj spid="_x0000_s28683" name="Rovnice" r:id="rId6" imgW="1130040" imgH="203040" progId="Equation.3">
              <p:embed/>
            </p:oleObj>
          </a:graphicData>
        </a:graphic>
      </p:graphicFrame>
      <p:graphicFrame>
        <p:nvGraphicFramePr>
          <p:cNvPr id="28684" name="Object 23"/>
          <p:cNvGraphicFramePr>
            <a:graphicFrameLocks noChangeAspect="1"/>
          </p:cNvGraphicFramePr>
          <p:nvPr/>
        </p:nvGraphicFramePr>
        <p:xfrm>
          <a:off x="7021512" y="1916832"/>
          <a:ext cx="2159000" cy="558800"/>
        </p:xfrm>
        <a:graphic>
          <a:graphicData uri="http://schemas.openxmlformats.org/presentationml/2006/ole">
            <p:oleObj spid="_x0000_s28684" name="Rovnice" r:id="rId7" imgW="787320" imgH="203040" progId="Equation.3">
              <p:embed/>
            </p:oleObj>
          </a:graphicData>
        </a:graphic>
      </p:graphicFrame>
      <p:graphicFrame>
        <p:nvGraphicFramePr>
          <p:cNvPr id="28685" name="Object 23"/>
          <p:cNvGraphicFramePr>
            <a:graphicFrameLocks noChangeAspect="1"/>
          </p:cNvGraphicFramePr>
          <p:nvPr/>
        </p:nvGraphicFramePr>
        <p:xfrm>
          <a:off x="2267744" y="2708920"/>
          <a:ext cx="1603375" cy="628650"/>
        </p:xfrm>
        <a:graphic>
          <a:graphicData uri="http://schemas.openxmlformats.org/presentationml/2006/ole">
            <p:oleObj spid="_x0000_s28685" name="Rovnice" r:id="rId8" imgW="583920" imgH="228600" progId="Equation.3">
              <p:embed/>
            </p:oleObj>
          </a:graphicData>
        </a:graphic>
      </p:graphicFrame>
      <p:graphicFrame>
        <p:nvGraphicFramePr>
          <p:cNvPr id="28686" name="Object 23"/>
          <p:cNvGraphicFramePr>
            <a:graphicFrameLocks noChangeAspect="1"/>
          </p:cNvGraphicFramePr>
          <p:nvPr/>
        </p:nvGraphicFramePr>
        <p:xfrm>
          <a:off x="3851920" y="2708920"/>
          <a:ext cx="2159000" cy="558800"/>
        </p:xfrm>
        <a:graphic>
          <a:graphicData uri="http://schemas.openxmlformats.org/presentationml/2006/ole">
            <p:oleObj spid="_x0000_s28686" name="Rovnice" r:id="rId9" imgW="787320" imgH="203040" progId="Equation.3">
              <p:embed/>
            </p:oleObj>
          </a:graphicData>
        </a:graphic>
      </p:graphicFrame>
      <p:graphicFrame>
        <p:nvGraphicFramePr>
          <p:cNvPr id="28687" name="Object 23"/>
          <p:cNvGraphicFramePr>
            <a:graphicFrameLocks noChangeAspect="1"/>
          </p:cNvGraphicFramePr>
          <p:nvPr/>
        </p:nvGraphicFramePr>
        <p:xfrm>
          <a:off x="2267744" y="3376414"/>
          <a:ext cx="1603375" cy="628650"/>
        </p:xfrm>
        <a:graphic>
          <a:graphicData uri="http://schemas.openxmlformats.org/presentationml/2006/ole">
            <p:oleObj spid="_x0000_s28687" name="Rovnice" r:id="rId10" imgW="583920" imgH="228600" progId="Equation.3">
              <p:embed/>
            </p:oleObj>
          </a:graphicData>
        </a:graphic>
      </p:graphicFrame>
      <p:graphicFrame>
        <p:nvGraphicFramePr>
          <p:cNvPr id="28688" name="Object 23"/>
          <p:cNvGraphicFramePr>
            <a:graphicFrameLocks noChangeAspect="1"/>
          </p:cNvGraphicFramePr>
          <p:nvPr/>
        </p:nvGraphicFramePr>
        <p:xfrm>
          <a:off x="3850481" y="3376414"/>
          <a:ext cx="2159000" cy="558800"/>
        </p:xfrm>
        <a:graphic>
          <a:graphicData uri="http://schemas.openxmlformats.org/presentationml/2006/ole">
            <p:oleObj spid="_x0000_s28688" name="Rovnice" r:id="rId11" imgW="787320" imgH="203040" progId="Equation.3">
              <p:embed/>
            </p:oleObj>
          </a:graphicData>
        </a:graphic>
      </p:graphicFrame>
      <p:graphicFrame>
        <p:nvGraphicFramePr>
          <p:cNvPr id="28689" name="Object 23"/>
          <p:cNvGraphicFramePr>
            <a:graphicFrameLocks noChangeAspect="1"/>
          </p:cNvGraphicFramePr>
          <p:nvPr/>
        </p:nvGraphicFramePr>
        <p:xfrm>
          <a:off x="2292226" y="4024486"/>
          <a:ext cx="1603375" cy="628650"/>
        </p:xfrm>
        <a:graphic>
          <a:graphicData uri="http://schemas.openxmlformats.org/presentationml/2006/ole">
            <p:oleObj spid="_x0000_s28689" name="Rovnice" r:id="rId12" imgW="583920" imgH="228600" progId="Equation.3">
              <p:embed/>
            </p:oleObj>
          </a:graphicData>
        </a:graphic>
      </p:graphicFrame>
      <p:graphicFrame>
        <p:nvGraphicFramePr>
          <p:cNvPr id="28690" name="Object 23"/>
          <p:cNvGraphicFramePr>
            <a:graphicFrameLocks noChangeAspect="1"/>
          </p:cNvGraphicFramePr>
          <p:nvPr/>
        </p:nvGraphicFramePr>
        <p:xfrm>
          <a:off x="3823171" y="4024313"/>
          <a:ext cx="3413125" cy="558800"/>
        </p:xfrm>
        <a:graphic>
          <a:graphicData uri="http://schemas.openxmlformats.org/presentationml/2006/ole">
            <p:oleObj spid="_x0000_s28690" name="Rovnice" r:id="rId13" imgW="1244520" imgH="203040" progId="Equation.3">
              <p:embed/>
            </p:oleObj>
          </a:graphicData>
        </a:graphic>
      </p:graphicFrame>
      <p:graphicFrame>
        <p:nvGraphicFramePr>
          <p:cNvPr id="28691" name="Object 23"/>
          <p:cNvGraphicFramePr>
            <a:graphicFrameLocks noChangeAspect="1"/>
          </p:cNvGraphicFramePr>
          <p:nvPr/>
        </p:nvGraphicFramePr>
        <p:xfrm>
          <a:off x="2292821" y="4672558"/>
          <a:ext cx="1603375" cy="628650"/>
        </p:xfrm>
        <a:graphic>
          <a:graphicData uri="http://schemas.openxmlformats.org/presentationml/2006/ole">
            <p:oleObj spid="_x0000_s28691" name="Rovnice" r:id="rId14" imgW="583920" imgH="228600" progId="Equation.3">
              <p:embed/>
            </p:oleObj>
          </a:graphicData>
        </a:graphic>
      </p:graphicFrame>
      <p:graphicFrame>
        <p:nvGraphicFramePr>
          <p:cNvPr id="28692" name="Object 23"/>
          <p:cNvGraphicFramePr>
            <a:graphicFrameLocks noChangeAspect="1"/>
          </p:cNvGraphicFramePr>
          <p:nvPr/>
        </p:nvGraphicFramePr>
        <p:xfrm>
          <a:off x="3823171" y="4672558"/>
          <a:ext cx="3413125" cy="558800"/>
        </p:xfrm>
        <a:graphic>
          <a:graphicData uri="http://schemas.openxmlformats.org/presentationml/2006/ole">
            <p:oleObj spid="_x0000_s28692" name="Rovnice" r:id="rId15" imgW="12445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altLang="zh-CN" dirty="0" smtClean="0"/>
              <a:t>Počítání s mnohočleny - umocňování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30722" name="Object 23"/>
          <p:cNvGraphicFramePr>
            <a:graphicFrameLocks noChangeAspect="1"/>
          </p:cNvGraphicFramePr>
          <p:nvPr/>
        </p:nvGraphicFramePr>
        <p:xfrm>
          <a:off x="395536" y="2440310"/>
          <a:ext cx="1603375" cy="628650"/>
        </p:xfrm>
        <a:graphic>
          <a:graphicData uri="http://schemas.openxmlformats.org/presentationml/2006/ole">
            <p:oleObj spid="_x0000_s30722" name="Rovnice" r:id="rId3" imgW="583920" imgH="228600" progId="Equation.3">
              <p:embed/>
            </p:oleObj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414735" y="1792238"/>
          <a:ext cx="1603375" cy="628650"/>
        </p:xfrm>
        <a:graphic>
          <a:graphicData uri="http://schemas.openxmlformats.org/presentationml/2006/ole">
            <p:oleObj spid="_x0000_s30723" name="Rovnice" r:id="rId4" imgW="583920" imgH="228600" progId="Equation.3">
              <p:embed/>
            </p:oleObj>
          </a:graphicData>
        </a:graphic>
      </p:graphicFrame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144167" y="1792238"/>
          <a:ext cx="2159000" cy="558800"/>
        </p:xfrm>
        <a:graphic>
          <a:graphicData uri="http://schemas.openxmlformats.org/presentationml/2006/ole">
            <p:oleObj spid="_x0000_s30724" name="Rovnice" r:id="rId5" imgW="787320" imgH="203040" progId="Equation.3">
              <p:embed/>
            </p:oleObj>
          </a:graphicData>
        </a:graphic>
      </p:graphicFrame>
      <p:graphicFrame>
        <p:nvGraphicFramePr>
          <p:cNvPr id="30725" name="Object 23"/>
          <p:cNvGraphicFramePr>
            <a:graphicFrameLocks noChangeAspect="1"/>
          </p:cNvGraphicFramePr>
          <p:nvPr/>
        </p:nvGraphicFramePr>
        <p:xfrm>
          <a:off x="2070919" y="2440310"/>
          <a:ext cx="454025" cy="523875"/>
        </p:xfrm>
        <a:graphic>
          <a:graphicData uri="http://schemas.openxmlformats.org/presentationml/2006/ole">
            <p:oleObj spid="_x0000_s30725" name="Rovnice" r:id="rId6" imgW="164880" imgH="190440" progId="Equation.3">
              <p:embed/>
            </p:oleObj>
          </a:graphicData>
        </a:graphic>
      </p:graphicFrame>
      <p:graphicFrame>
        <p:nvGraphicFramePr>
          <p:cNvPr id="30726" name="Object 6"/>
          <p:cNvGraphicFramePr>
            <a:graphicFrameLocks noChangeAspect="1"/>
          </p:cNvGraphicFramePr>
          <p:nvPr/>
        </p:nvGraphicFramePr>
        <p:xfrm>
          <a:off x="2509304" y="2584326"/>
          <a:ext cx="1361815" cy="442590"/>
        </p:xfrm>
        <a:graphic>
          <a:graphicData uri="http://schemas.openxmlformats.org/presentationml/2006/ole">
            <p:oleObj spid="_x0000_s30726" name="Rovnice" r:id="rId7" imgW="507960" imgH="164880" progId="Equation.3">
              <p:embed/>
            </p:oleObj>
          </a:graphicData>
        </a:graphic>
      </p:graphicFrame>
      <p:graphicFrame>
        <p:nvGraphicFramePr>
          <p:cNvPr id="30727" name="Object 7"/>
          <p:cNvGraphicFramePr>
            <a:graphicFrameLocks noChangeAspect="1"/>
          </p:cNvGraphicFramePr>
          <p:nvPr/>
        </p:nvGraphicFramePr>
        <p:xfrm>
          <a:off x="3871119" y="2440310"/>
          <a:ext cx="792088" cy="576064"/>
        </p:xfrm>
        <a:graphic>
          <a:graphicData uri="http://schemas.openxmlformats.org/presentationml/2006/ole">
            <p:oleObj spid="_x0000_s30727" name="Rovnice" r:id="rId8" imgW="279360" imgH="203040" progId="Equation.3">
              <p:embed/>
            </p:oleObj>
          </a:graphicData>
        </a:graphic>
      </p:graphicFrame>
      <p:graphicFrame>
        <p:nvGraphicFramePr>
          <p:cNvPr id="30728" name="Object 8"/>
          <p:cNvGraphicFramePr>
            <a:graphicFrameLocks noChangeAspect="1"/>
          </p:cNvGraphicFramePr>
          <p:nvPr/>
        </p:nvGraphicFramePr>
        <p:xfrm>
          <a:off x="4554339" y="2440310"/>
          <a:ext cx="2197100" cy="576262"/>
        </p:xfrm>
        <a:graphic>
          <a:graphicData uri="http://schemas.openxmlformats.org/presentationml/2006/ole">
            <p:oleObj spid="_x0000_s30728" name="Rovnice" r:id="rId9" imgW="774360" imgH="203040" progId="Equation.3">
              <p:embed/>
            </p:oleObj>
          </a:graphicData>
        </a:graphic>
      </p:graphicFrame>
      <p:graphicFrame>
        <p:nvGraphicFramePr>
          <p:cNvPr id="30729" name="Object 9"/>
          <p:cNvGraphicFramePr>
            <a:graphicFrameLocks noChangeAspect="1"/>
          </p:cNvGraphicFramePr>
          <p:nvPr/>
        </p:nvGraphicFramePr>
        <p:xfrm>
          <a:off x="6732240" y="2420888"/>
          <a:ext cx="2233612" cy="720725"/>
        </p:xfrm>
        <a:graphic>
          <a:graphicData uri="http://schemas.openxmlformats.org/presentationml/2006/ole">
            <p:oleObj spid="_x0000_s30729" name="Rovnice" r:id="rId10" imgW="787320" imgH="253800" progId="Equation.3">
              <p:embed/>
            </p:oleObj>
          </a:graphicData>
        </a:graphic>
      </p:graphicFrame>
      <p:cxnSp>
        <p:nvCxnSpPr>
          <p:cNvPr id="14" name="Přímá spojovací šipka 13"/>
          <p:cNvCxnSpPr/>
          <p:nvPr/>
        </p:nvCxnSpPr>
        <p:spPr>
          <a:xfrm>
            <a:off x="2267744" y="2276872"/>
            <a:ext cx="0" cy="28803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2987824" y="2276872"/>
            <a:ext cx="0" cy="36004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4067944" y="2276872"/>
            <a:ext cx="216024" cy="36004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3203848" y="2276872"/>
            <a:ext cx="72008" cy="36004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3419872" y="2276872"/>
            <a:ext cx="216024" cy="432048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683568" y="2276872"/>
            <a:ext cx="0" cy="28803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1259632" y="2276872"/>
            <a:ext cx="0" cy="28803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Object 23"/>
          <p:cNvGraphicFramePr>
            <a:graphicFrameLocks noChangeAspect="1"/>
          </p:cNvGraphicFramePr>
          <p:nvPr/>
        </p:nvGraphicFramePr>
        <p:xfrm>
          <a:off x="35496" y="4167188"/>
          <a:ext cx="2020888" cy="628650"/>
        </p:xfrm>
        <a:graphic>
          <a:graphicData uri="http://schemas.openxmlformats.org/presentationml/2006/ole">
            <p:oleObj spid="_x0000_s30730" name="Rovnice" r:id="rId11" imgW="736560" imgH="228600" progId="Equation.3">
              <p:embed/>
            </p:oleObj>
          </a:graphicData>
        </a:graphic>
      </p:graphicFrame>
      <p:graphicFrame>
        <p:nvGraphicFramePr>
          <p:cNvPr id="29" name="Object 3"/>
          <p:cNvGraphicFramePr>
            <a:graphicFrameLocks noChangeAspect="1"/>
          </p:cNvGraphicFramePr>
          <p:nvPr/>
        </p:nvGraphicFramePr>
        <p:xfrm>
          <a:off x="262906" y="3519785"/>
          <a:ext cx="1603375" cy="628650"/>
        </p:xfrm>
        <a:graphic>
          <a:graphicData uri="http://schemas.openxmlformats.org/presentationml/2006/ole">
            <p:oleObj spid="_x0000_s30731" name="Rovnice" r:id="rId12" imgW="583920" imgH="228600" progId="Equation.3">
              <p:embed/>
            </p:oleObj>
          </a:graphicData>
        </a:graphic>
      </p:graphicFrame>
      <p:graphicFrame>
        <p:nvGraphicFramePr>
          <p:cNvPr id="30" name="Object 4"/>
          <p:cNvGraphicFramePr>
            <a:graphicFrameLocks noChangeAspect="1"/>
          </p:cNvGraphicFramePr>
          <p:nvPr/>
        </p:nvGraphicFramePr>
        <p:xfrm>
          <a:off x="1992338" y="3519785"/>
          <a:ext cx="2159000" cy="558800"/>
        </p:xfrm>
        <a:graphic>
          <a:graphicData uri="http://schemas.openxmlformats.org/presentationml/2006/ole">
            <p:oleObj spid="_x0000_s30732" name="Rovnice" r:id="rId13" imgW="787320" imgH="203040" progId="Equation.3">
              <p:embed/>
            </p:oleObj>
          </a:graphicData>
        </a:graphic>
      </p:graphicFrame>
      <p:graphicFrame>
        <p:nvGraphicFramePr>
          <p:cNvPr id="31" name="Object 23"/>
          <p:cNvGraphicFramePr>
            <a:graphicFrameLocks noChangeAspect="1"/>
          </p:cNvGraphicFramePr>
          <p:nvPr/>
        </p:nvGraphicFramePr>
        <p:xfrm>
          <a:off x="1927945" y="4168502"/>
          <a:ext cx="908050" cy="628650"/>
        </p:xfrm>
        <a:graphic>
          <a:graphicData uri="http://schemas.openxmlformats.org/presentationml/2006/ole">
            <p:oleObj spid="_x0000_s30733" name="Rovnice" r:id="rId14" imgW="330120" imgH="228600" progId="Equation.3">
              <p:embed/>
            </p:oleObj>
          </a:graphicData>
        </a:graphic>
      </p:graphicFrame>
      <p:graphicFrame>
        <p:nvGraphicFramePr>
          <p:cNvPr id="32" name="Object 6"/>
          <p:cNvGraphicFramePr>
            <a:graphicFrameLocks noChangeAspect="1"/>
          </p:cNvGraphicFramePr>
          <p:nvPr/>
        </p:nvGraphicFramePr>
        <p:xfrm>
          <a:off x="2722116" y="4260850"/>
          <a:ext cx="1770063" cy="544513"/>
        </p:xfrm>
        <a:graphic>
          <a:graphicData uri="http://schemas.openxmlformats.org/presentationml/2006/ole">
            <p:oleObj spid="_x0000_s30734" name="Rovnice" r:id="rId15" imgW="660240" imgH="203040" progId="Equation.3">
              <p:embed/>
            </p:oleObj>
          </a:graphicData>
        </a:graphic>
      </p:graphicFrame>
      <p:graphicFrame>
        <p:nvGraphicFramePr>
          <p:cNvPr id="33" name="Object 7"/>
          <p:cNvGraphicFramePr>
            <a:graphicFrameLocks noChangeAspect="1"/>
          </p:cNvGraphicFramePr>
          <p:nvPr/>
        </p:nvGraphicFramePr>
        <p:xfrm>
          <a:off x="4383832" y="4149080"/>
          <a:ext cx="1260475" cy="646113"/>
        </p:xfrm>
        <a:graphic>
          <a:graphicData uri="http://schemas.openxmlformats.org/presentationml/2006/ole">
            <p:oleObj spid="_x0000_s30735" name="Rovnice" r:id="rId16" imgW="444240" imgH="228600" progId="Equation.3">
              <p:embed/>
            </p:oleObj>
          </a:graphicData>
        </a:graphic>
      </p:graphicFrame>
      <p:graphicFrame>
        <p:nvGraphicFramePr>
          <p:cNvPr id="34" name="Object 8"/>
          <p:cNvGraphicFramePr>
            <a:graphicFrameLocks noChangeAspect="1"/>
          </p:cNvGraphicFramePr>
          <p:nvPr/>
        </p:nvGraphicFramePr>
        <p:xfrm>
          <a:off x="5652120" y="4147418"/>
          <a:ext cx="3455988" cy="793750"/>
        </p:xfrm>
        <a:graphic>
          <a:graphicData uri="http://schemas.openxmlformats.org/presentationml/2006/ole">
            <p:oleObj spid="_x0000_s30736" name="Rovnice" r:id="rId17" imgW="1218960" imgH="279360" progId="Equation.3">
              <p:embed/>
            </p:oleObj>
          </a:graphicData>
        </a:graphic>
      </p:graphicFrame>
      <p:cxnSp>
        <p:nvCxnSpPr>
          <p:cNvPr id="36" name="Přímá spojovací šipka 35"/>
          <p:cNvCxnSpPr/>
          <p:nvPr/>
        </p:nvCxnSpPr>
        <p:spPr>
          <a:xfrm>
            <a:off x="2115915" y="4004419"/>
            <a:ext cx="144016" cy="288677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2835995" y="4004419"/>
            <a:ext cx="288032" cy="360685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šipka 37"/>
          <p:cNvCxnSpPr/>
          <p:nvPr/>
        </p:nvCxnSpPr>
        <p:spPr>
          <a:xfrm>
            <a:off x="3916115" y="4004419"/>
            <a:ext cx="1152128" cy="288677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>
            <a:off x="3052019" y="4004419"/>
            <a:ext cx="504056" cy="36068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šipka 39"/>
          <p:cNvCxnSpPr/>
          <p:nvPr/>
        </p:nvCxnSpPr>
        <p:spPr>
          <a:xfrm>
            <a:off x="3268043" y="4004419"/>
            <a:ext cx="864096" cy="36068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>
            <a:endCxn id="43" idx="0"/>
          </p:cNvCxnSpPr>
          <p:nvPr/>
        </p:nvCxnSpPr>
        <p:spPr>
          <a:xfrm flipH="1">
            <a:off x="423727" y="4004419"/>
            <a:ext cx="108012" cy="21666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>
            <a:endCxn id="45" idx="0"/>
          </p:cNvCxnSpPr>
          <p:nvPr/>
        </p:nvCxnSpPr>
        <p:spPr>
          <a:xfrm>
            <a:off x="1107803" y="4005064"/>
            <a:ext cx="36004" cy="21602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Elipsa 42"/>
          <p:cNvSpPr/>
          <p:nvPr/>
        </p:nvSpPr>
        <p:spPr>
          <a:xfrm>
            <a:off x="171699" y="4221088"/>
            <a:ext cx="504056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891779" y="4221088"/>
            <a:ext cx="504056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Nadpis 3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Př.: Pracovní sešit str. 17 (10-13)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23528" y="30689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3" grpId="0" animBg="1"/>
      <p:bldP spid="45" grpId="0" animBg="1"/>
      <p:bldP spid="54" grpId="0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257175" y="1619151"/>
          <a:ext cx="3730625" cy="628650"/>
        </p:xfrm>
        <a:graphic>
          <a:graphicData uri="http://schemas.openxmlformats.org/presentationml/2006/ole">
            <p:oleObj spid="_x0000_s19458" name="Rovnice" r:id="rId4" imgW="1358640" imgH="22860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12474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5043488" y="1422301"/>
          <a:ext cx="1250950" cy="1149350"/>
        </p:xfrm>
        <a:graphic>
          <a:graphicData uri="http://schemas.openxmlformats.org/presentationml/2006/ole">
            <p:oleObj spid="_x0000_s19459" name="Rovnice" r:id="rId5" imgW="457200" imgH="419040" progId="Equation.3">
              <p:embed/>
            </p:oleObj>
          </a:graphicData>
        </a:graphic>
      </p:graphicFrame>
      <p:graphicFrame>
        <p:nvGraphicFramePr>
          <p:cNvPr id="59" name="Object 3"/>
          <p:cNvGraphicFramePr>
            <a:graphicFrameLocks noChangeAspect="1"/>
          </p:cNvGraphicFramePr>
          <p:nvPr/>
        </p:nvGraphicFramePr>
        <p:xfrm>
          <a:off x="6284913" y="1466751"/>
          <a:ext cx="1222375" cy="1082675"/>
        </p:xfrm>
        <a:graphic>
          <a:graphicData uri="http://schemas.openxmlformats.org/presentationml/2006/ole">
            <p:oleObj spid="_x0000_s19461" name="Rovnice" r:id="rId6" imgW="444240" imgH="393480" progId="Equation.3">
              <p:embed/>
            </p:oleObj>
          </a:graphicData>
        </a:graphic>
      </p:graphicFrame>
      <p:graphicFrame>
        <p:nvGraphicFramePr>
          <p:cNvPr id="60" name="Object 3"/>
          <p:cNvGraphicFramePr>
            <a:graphicFrameLocks noChangeAspect="1"/>
          </p:cNvGraphicFramePr>
          <p:nvPr/>
        </p:nvGraphicFramePr>
        <p:xfrm>
          <a:off x="3643306" y="2571651"/>
          <a:ext cx="977900" cy="523875"/>
        </p:xfrm>
        <a:graphic>
          <a:graphicData uri="http://schemas.openxmlformats.org/presentationml/2006/ole">
            <p:oleObj spid="_x0000_s19462" name="Rovnice" r:id="rId7" imgW="355320" imgH="190440" progId="Equation.3">
              <p:embed/>
            </p:oleObj>
          </a:graphicData>
        </a:graphic>
      </p:graphicFrame>
      <p:graphicFrame>
        <p:nvGraphicFramePr>
          <p:cNvPr id="61" name="Object 3"/>
          <p:cNvGraphicFramePr>
            <a:graphicFrameLocks noChangeAspect="1"/>
          </p:cNvGraphicFramePr>
          <p:nvPr/>
        </p:nvGraphicFramePr>
        <p:xfrm>
          <a:off x="4773606" y="2678014"/>
          <a:ext cx="838200" cy="454025"/>
        </p:xfrm>
        <a:graphic>
          <a:graphicData uri="http://schemas.openxmlformats.org/presentationml/2006/ole">
            <p:oleObj spid="_x0000_s19463" name="Rovnice" r:id="rId8" imgW="304560" imgH="16488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251520" y="328498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/>
            <a:r>
              <a:rPr lang="cs-CZ" sz="2800" dirty="0" smtClean="0"/>
              <a:t>podmínky:</a:t>
            </a:r>
            <a:endParaRPr lang="cs-CZ" sz="2800" dirty="0"/>
          </a:p>
        </p:txBody>
      </p:sp>
      <p:graphicFrame>
        <p:nvGraphicFramePr>
          <p:cNvPr id="19466" name="Object 3"/>
          <p:cNvGraphicFramePr>
            <a:graphicFrameLocks noChangeAspect="1"/>
          </p:cNvGraphicFramePr>
          <p:nvPr/>
        </p:nvGraphicFramePr>
        <p:xfrm>
          <a:off x="4349750" y="1412776"/>
          <a:ext cx="763588" cy="1147763"/>
        </p:xfrm>
        <a:graphic>
          <a:graphicData uri="http://schemas.openxmlformats.org/presentationml/2006/ole">
            <p:oleObj spid="_x0000_s19466" name="Rovnice" r:id="rId9" imgW="279360" imgH="419040" progId="Equation.3">
              <p:embed/>
            </p:oleObj>
          </a:graphicData>
        </a:graphic>
      </p:graphicFrame>
      <p:graphicFrame>
        <p:nvGraphicFramePr>
          <p:cNvPr id="19467" name="Object 21"/>
          <p:cNvGraphicFramePr>
            <a:graphicFrameLocks noChangeAspect="1"/>
          </p:cNvGraphicFramePr>
          <p:nvPr/>
        </p:nvGraphicFramePr>
        <p:xfrm>
          <a:off x="5640381" y="2679601"/>
          <a:ext cx="628650" cy="454025"/>
        </p:xfrm>
        <a:graphic>
          <a:graphicData uri="http://schemas.openxmlformats.org/presentationml/2006/ole">
            <p:oleObj spid="_x0000_s19467" name="Rovnice" r:id="rId10" imgW="228600" imgH="164880" progId="Equation.3">
              <p:embed/>
            </p:oleObj>
          </a:graphicData>
        </a:graphic>
      </p:graphicFrame>
      <p:grpSp>
        <p:nvGrpSpPr>
          <p:cNvPr id="25" name="Skupina 24"/>
          <p:cNvGrpSpPr/>
          <p:nvPr/>
        </p:nvGrpSpPr>
        <p:grpSpPr>
          <a:xfrm>
            <a:off x="3929058" y="3166021"/>
            <a:ext cx="2376264" cy="72008"/>
            <a:chOff x="755576" y="3861048"/>
            <a:chExt cx="2160240" cy="72008"/>
          </a:xfrm>
        </p:grpSpPr>
        <p:cxnSp>
          <p:nvCxnSpPr>
            <p:cNvPr id="26" name="Přímá spojovací čára 2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" name="Object 2"/>
          <p:cNvGraphicFramePr>
            <a:graphicFrameLocks noChangeAspect="1"/>
          </p:cNvGraphicFramePr>
          <p:nvPr/>
        </p:nvGraphicFramePr>
        <p:xfrm>
          <a:off x="376238" y="4941168"/>
          <a:ext cx="3800475" cy="628650"/>
        </p:xfrm>
        <a:graphic>
          <a:graphicData uri="http://schemas.openxmlformats.org/presentationml/2006/ole">
            <p:oleObj spid="_x0000_s19468" name="Rovnice" r:id="rId11" imgW="1384200" imgH="22860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405185" y="4437112"/>
            <a:ext cx="71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Př.:</a:t>
            </a:r>
            <a:endParaRPr lang="cs-CZ" sz="2800" dirty="0"/>
          </a:p>
        </p:txBody>
      </p:sp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4198938" y="4941168"/>
          <a:ext cx="3273425" cy="698500"/>
        </p:xfrm>
        <a:graphic>
          <a:graphicData uri="http://schemas.openxmlformats.org/presentationml/2006/ole">
            <p:oleObj spid="_x0000_s19469" name="Rovnice" r:id="rId12" imgW="1193760" imgH="253800" progId="Equation.3">
              <p:embed/>
            </p:oleObj>
          </a:graphicData>
        </a:graphic>
      </p:graphicFrame>
      <p:sp>
        <p:nvSpPr>
          <p:cNvPr id="31" name="TextovéPole 30"/>
          <p:cNvSpPr txBox="1"/>
          <p:nvPr/>
        </p:nvSpPr>
        <p:spPr>
          <a:xfrm>
            <a:off x="251520" y="3913892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buFont typeface="Arial" pitchFamily="34" charset="0"/>
              <a:buChar char="•"/>
            </a:pPr>
            <a:r>
              <a:rPr lang="cs-CZ" sz="2800" dirty="0" smtClean="0"/>
              <a:t>vydělíme každý člen mnohočlenu a určíme podmínky</a:t>
            </a:r>
            <a:endParaRPr lang="cs-CZ" sz="2800" dirty="0"/>
          </a:p>
        </p:txBody>
      </p:sp>
      <p:graphicFrame>
        <p:nvGraphicFramePr>
          <p:cNvPr id="19470" name="Object 21"/>
          <p:cNvGraphicFramePr>
            <a:graphicFrameLocks noChangeAspect="1"/>
          </p:cNvGraphicFramePr>
          <p:nvPr/>
        </p:nvGraphicFramePr>
        <p:xfrm>
          <a:off x="2054225" y="3298577"/>
          <a:ext cx="2143125" cy="484188"/>
        </p:xfrm>
        <a:graphic>
          <a:graphicData uri="http://schemas.openxmlformats.org/presentationml/2006/ole">
            <p:oleObj spid="_x0000_s19470" name="Rovnice" r:id="rId13" imgW="901440" imgH="203040" progId="Equation.3">
              <p:embed/>
            </p:oleObj>
          </a:graphicData>
        </a:graphic>
      </p:graphicFrame>
      <p:sp>
        <p:nvSpPr>
          <p:cNvPr id="20" name="Nadpis 3"/>
          <p:cNvSpPr txBox="1">
            <a:spLocks/>
          </p:cNvSpPr>
          <p:nvPr/>
        </p:nvSpPr>
        <p:spPr>
          <a:xfrm>
            <a:off x="467544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Př.: Pracovní sešit str. 18 (14-15)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80" grpId="0"/>
      <p:bldP spid="29" grpId="0"/>
      <p:bldP spid="31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296863" y="1700213"/>
          <a:ext cx="4881562" cy="628650"/>
        </p:xfrm>
        <a:graphic>
          <a:graphicData uri="http://schemas.openxmlformats.org/presentationml/2006/ole">
            <p:oleObj spid="_x0000_s20482" name="Rovnice" r:id="rId4" imgW="1777680" imgH="22860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10: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296863" y="2276475"/>
          <a:ext cx="1630362" cy="627063"/>
        </p:xfrm>
        <a:graphic>
          <a:graphicData uri="http://schemas.openxmlformats.org/presentationml/2006/ole">
            <p:oleObj spid="_x0000_s20483" name="Rovnice" r:id="rId5" imgW="596880" imgH="228600" progId="Equation.3">
              <p:embed/>
            </p:oleObj>
          </a:graphicData>
        </a:graphic>
      </p:graphicFrame>
      <p:graphicFrame>
        <p:nvGraphicFramePr>
          <p:cNvPr id="78" name="Object 2"/>
          <p:cNvGraphicFramePr>
            <a:graphicFrameLocks noChangeAspect="1"/>
          </p:cNvGraphicFramePr>
          <p:nvPr/>
        </p:nvGraphicFramePr>
        <p:xfrm>
          <a:off x="5307013" y="1700213"/>
          <a:ext cx="454025" cy="523875"/>
        </p:xfrm>
        <a:graphic>
          <a:graphicData uri="http://schemas.openxmlformats.org/presentationml/2006/ole">
            <p:oleObj spid="_x0000_s20488" name="Rovnice" r:id="rId6" imgW="164880" imgH="19044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4499992" y="2471405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smtClean="0"/>
              <a:t>Postup: </a:t>
            </a:r>
          </a:p>
          <a:p>
            <a:r>
              <a:rPr lang="cs-CZ" sz="2200" smtClean="0"/>
              <a:t>- seřadíme oba mnohočleny sestupně</a:t>
            </a:r>
            <a:endParaRPr lang="cs-CZ" sz="2200" dirty="0" smtClean="0"/>
          </a:p>
          <a:p>
            <a:pPr marL="273050" lvl="0" indent="-273050"/>
            <a:r>
              <a:rPr lang="cs-CZ" sz="2200" dirty="0" smtClean="0"/>
              <a:t>1. Nejvyšší mocnina děleno nejvyšší mocnina </a:t>
            </a:r>
            <a:r>
              <a:rPr lang="cs-CZ" sz="2200" dirty="0" smtClean="0">
                <a:sym typeface="Symbol"/>
              </a:rPr>
              <a:t></a:t>
            </a:r>
            <a:r>
              <a:rPr lang="cs-CZ" sz="2200" dirty="0" smtClean="0"/>
              <a:t> výsledek za rovná se</a:t>
            </a:r>
          </a:p>
        </p:txBody>
      </p:sp>
      <p:graphicFrame>
        <p:nvGraphicFramePr>
          <p:cNvPr id="20490" name="Object 23"/>
          <p:cNvGraphicFramePr>
            <a:graphicFrameLocks noChangeAspect="1"/>
          </p:cNvGraphicFramePr>
          <p:nvPr/>
        </p:nvGraphicFramePr>
        <p:xfrm>
          <a:off x="5732463" y="1787525"/>
          <a:ext cx="838200" cy="454025"/>
        </p:xfrm>
        <a:graphic>
          <a:graphicData uri="http://schemas.openxmlformats.org/presentationml/2006/ole">
            <p:oleObj spid="_x0000_s20490" name="Rovnice" r:id="rId7" imgW="304560" imgH="164880" progId="Equation.3">
              <p:embed/>
            </p:oleObj>
          </a:graphicData>
        </a:graphic>
      </p:graphicFrame>
      <p:grpSp>
        <p:nvGrpSpPr>
          <p:cNvPr id="73" name="Skupina 72"/>
          <p:cNvGrpSpPr/>
          <p:nvPr/>
        </p:nvGrpSpPr>
        <p:grpSpPr>
          <a:xfrm>
            <a:off x="35496" y="2499370"/>
            <a:ext cx="1944216" cy="353566"/>
            <a:chOff x="35496" y="2499370"/>
            <a:chExt cx="1944216" cy="353566"/>
          </a:xfrm>
        </p:grpSpPr>
        <p:cxnSp>
          <p:nvCxnSpPr>
            <p:cNvPr id="72" name="Přímá spojovací čára 71"/>
            <p:cNvCxnSpPr/>
            <p:nvPr/>
          </p:nvCxnSpPr>
          <p:spPr>
            <a:xfrm>
              <a:off x="107504" y="2852936"/>
              <a:ext cx="187220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491" name="Object 23"/>
            <p:cNvGraphicFramePr>
              <a:graphicFrameLocks noChangeAspect="1"/>
            </p:cNvGraphicFramePr>
            <p:nvPr/>
          </p:nvGraphicFramePr>
          <p:xfrm>
            <a:off x="35496" y="2499370"/>
            <a:ext cx="244475" cy="209550"/>
          </p:xfrm>
          <a:graphic>
            <a:graphicData uri="http://schemas.openxmlformats.org/presentationml/2006/ole">
              <p:oleObj spid="_x0000_s20491" name="Rovnice" r:id="rId8" imgW="88560" imgH="75960" progId="Equation.3">
                <p:embed/>
              </p:oleObj>
            </a:graphicData>
          </a:graphic>
        </p:graphicFrame>
      </p:grpSp>
      <p:graphicFrame>
        <p:nvGraphicFramePr>
          <p:cNvPr id="20492" name="Object 23"/>
          <p:cNvGraphicFramePr>
            <a:graphicFrameLocks noChangeAspect="1"/>
          </p:cNvGraphicFramePr>
          <p:nvPr/>
        </p:nvGraphicFramePr>
        <p:xfrm>
          <a:off x="1370013" y="2798762"/>
          <a:ext cx="663575" cy="558800"/>
        </p:xfrm>
        <a:graphic>
          <a:graphicData uri="http://schemas.openxmlformats.org/presentationml/2006/ole">
            <p:oleObj spid="_x0000_s20492" name="Rovnice" r:id="rId9" imgW="241200" imgH="203040" progId="Equation.3">
              <p:embed/>
            </p:oleObj>
          </a:graphicData>
        </a:graphic>
      </p:graphicFrame>
      <p:graphicFrame>
        <p:nvGraphicFramePr>
          <p:cNvPr id="20493" name="Object 23"/>
          <p:cNvGraphicFramePr>
            <a:graphicFrameLocks noChangeAspect="1"/>
          </p:cNvGraphicFramePr>
          <p:nvPr/>
        </p:nvGraphicFramePr>
        <p:xfrm>
          <a:off x="2019300" y="2903537"/>
          <a:ext cx="1257300" cy="454025"/>
        </p:xfrm>
        <a:graphic>
          <a:graphicData uri="http://schemas.openxmlformats.org/presentationml/2006/ole">
            <p:oleObj spid="_x0000_s20493" name="Rovnice" r:id="rId10" imgW="457200" imgH="164880" progId="Equation.3">
              <p:embed/>
            </p:oleObj>
          </a:graphicData>
        </a:graphic>
      </p:graphicFrame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1289050" y="3306763"/>
          <a:ext cx="1458913" cy="627062"/>
        </p:xfrm>
        <a:graphic>
          <a:graphicData uri="http://schemas.openxmlformats.org/presentationml/2006/ole">
            <p:oleObj spid="_x0000_s20494" name="Rovnice" r:id="rId11" imgW="609480" imgH="228600" progId="Equation.3">
              <p:embed/>
            </p:oleObj>
          </a:graphicData>
        </a:graphic>
      </p:graphicFrame>
      <p:grpSp>
        <p:nvGrpSpPr>
          <p:cNvPr id="75" name="Skupina 74"/>
          <p:cNvGrpSpPr/>
          <p:nvPr/>
        </p:nvGrpSpPr>
        <p:grpSpPr>
          <a:xfrm>
            <a:off x="1087165" y="3507482"/>
            <a:ext cx="1684635" cy="353566"/>
            <a:chOff x="1087165" y="3507482"/>
            <a:chExt cx="1684635" cy="35356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1115616" y="3861048"/>
              <a:ext cx="165618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2" name="Object 23"/>
            <p:cNvGraphicFramePr>
              <a:graphicFrameLocks noChangeAspect="1"/>
            </p:cNvGraphicFramePr>
            <p:nvPr/>
          </p:nvGraphicFramePr>
          <p:xfrm>
            <a:off x="1087165" y="3507482"/>
            <a:ext cx="244475" cy="209550"/>
          </p:xfrm>
          <a:graphic>
            <a:graphicData uri="http://schemas.openxmlformats.org/presentationml/2006/ole">
              <p:oleObj spid="_x0000_s20495" name="Rovnice" r:id="rId12" imgW="88560" imgH="75960" progId="Equation.3">
                <p:embed/>
              </p:oleObj>
            </a:graphicData>
          </a:graphic>
        </p:graphicFrame>
      </p:grpSp>
      <p:graphicFrame>
        <p:nvGraphicFramePr>
          <p:cNvPr id="20496" name="Object 23"/>
          <p:cNvGraphicFramePr>
            <a:graphicFrameLocks noChangeAspect="1"/>
          </p:cNvGraphicFramePr>
          <p:nvPr/>
        </p:nvGraphicFramePr>
        <p:xfrm>
          <a:off x="2159000" y="3913188"/>
          <a:ext cx="523875" cy="419100"/>
        </p:xfrm>
        <a:graphic>
          <a:graphicData uri="http://schemas.openxmlformats.org/presentationml/2006/ole">
            <p:oleObj spid="_x0000_s20496" name="Rovnice" r:id="rId13" imgW="190440" imgH="152280" progId="Equation.3">
              <p:embed/>
            </p:oleObj>
          </a:graphicData>
        </a:graphic>
      </p:graphicFrame>
      <p:graphicFrame>
        <p:nvGraphicFramePr>
          <p:cNvPr id="20497" name="Object 23"/>
          <p:cNvGraphicFramePr>
            <a:graphicFrameLocks noChangeAspect="1"/>
          </p:cNvGraphicFramePr>
          <p:nvPr/>
        </p:nvGraphicFramePr>
        <p:xfrm>
          <a:off x="2665413" y="3878263"/>
          <a:ext cx="628650" cy="419100"/>
        </p:xfrm>
        <a:graphic>
          <a:graphicData uri="http://schemas.openxmlformats.org/presentationml/2006/ole">
            <p:oleObj spid="_x0000_s20497" name="Rovnice" r:id="rId14" imgW="228600" imgH="152280" progId="Equation.3">
              <p:embed/>
            </p:oleObj>
          </a:graphicData>
        </a:graphic>
      </p:graphicFrame>
      <p:graphicFrame>
        <p:nvGraphicFramePr>
          <p:cNvPr id="20498" name="Object 23"/>
          <p:cNvGraphicFramePr>
            <a:graphicFrameLocks noChangeAspect="1"/>
          </p:cNvGraphicFramePr>
          <p:nvPr/>
        </p:nvGraphicFramePr>
        <p:xfrm>
          <a:off x="6553200" y="1804988"/>
          <a:ext cx="628650" cy="419100"/>
        </p:xfrm>
        <a:graphic>
          <a:graphicData uri="http://schemas.openxmlformats.org/presentationml/2006/ole">
            <p:oleObj spid="_x0000_s20498" name="Rovnice" r:id="rId15" imgW="228600" imgH="152280" progId="Equation.3">
              <p:embed/>
            </p:oleObj>
          </a:graphicData>
        </a:graphic>
      </p:graphicFrame>
      <p:graphicFrame>
        <p:nvGraphicFramePr>
          <p:cNvPr id="39" name="Object 3"/>
          <p:cNvGraphicFramePr>
            <a:graphicFrameLocks noChangeAspect="1"/>
          </p:cNvGraphicFramePr>
          <p:nvPr/>
        </p:nvGraphicFramePr>
        <p:xfrm>
          <a:off x="2070100" y="4310063"/>
          <a:ext cx="1328738" cy="557212"/>
        </p:xfrm>
        <a:graphic>
          <a:graphicData uri="http://schemas.openxmlformats.org/presentationml/2006/ole">
            <p:oleObj spid="_x0000_s20501" name="Rovnice" r:id="rId16" imgW="431640" imgH="203040" progId="Equation.3">
              <p:embed/>
            </p:oleObj>
          </a:graphicData>
        </a:graphic>
      </p:graphicFrame>
      <p:graphicFrame>
        <p:nvGraphicFramePr>
          <p:cNvPr id="20503" name="Object 23"/>
          <p:cNvGraphicFramePr>
            <a:graphicFrameLocks noChangeAspect="1"/>
          </p:cNvGraphicFramePr>
          <p:nvPr/>
        </p:nvGraphicFramePr>
        <p:xfrm>
          <a:off x="2916238" y="4814888"/>
          <a:ext cx="349250" cy="454025"/>
        </p:xfrm>
        <a:graphic>
          <a:graphicData uri="http://schemas.openxmlformats.org/presentationml/2006/ole">
            <p:oleObj spid="_x0000_s20503" name="Rovnice" r:id="rId17" imgW="126720" imgH="164880" progId="Equation.3">
              <p:embed/>
            </p:oleObj>
          </a:graphicData>
        </a:graphic>
      </p:graphicFrame>
      <p:sp>
        <p:nvSpPr>
          <p:cNvPr id="45" name="TextovéPole 44"/>
          <p:cNvSpPr txBox="1"/>
          <p:nvPr/>
        </p:nvSpPr>
        <p:spPr>
          <a:xfrm>
            <a:off x="323528" y="602128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pod:</a:t>
            </a:r>
            <a:endParaRPr lang="cs-CZ" sz="2800" dirty="0"/>
          </a:p>
        </p:txBody>
      </p:sp>
      <p:graphicFrame>
        <p:nvGraphicFramePr>
          <p:cNvPr id="20505" name="Object 25"/>
          <p:cNvGraphicFramePr>
            <a:graphicFrameLocks noChangeAspect="1"/>
          </p:cNvGraphicFramePr>
          <p:nvPr/>
        </p:nvGraphicFramePr>
        <p:xfrm>
          <a:off x="1284288" y="6132513"/>
          <a:ext cx="1216025" cy="328612"/>
        </p:xfrm>
        <a:graphic>
          <a:graphicData uri="http://schemas.openxmlformats.org/presentationml/2006/ole">
            <p:oleObj spid="_x0000_s20505" name="Rovnice" r:id="rId18" imgW="609480" imgH="164880" progId="Equation.3">
              <p:embed/>
            </p:oleObj>
          </a:graphicData>
        </a:graphic>
      </p:graphicFrame>
      <p:graphicFrame>
        <p:nvGraphicFramePr>
          <p:cNvPr id="20506" name="Object 26"/>
          <p:cNvGraphicFramePr>
            <a:graphicFrameLocks noChangeAspect="1"/>
          </p:cNvGraphicFramePr>
          <p:nvPr/>
        </p:nvGraphicFramePr>
        <p:xfrm>
          <a:off x="2568575" y="6105525"/>
          <a:ext cx="1139825" cy="330200"/>
        </p:xfrm>
        <a:graphic>
          <a:graphicData uri="http://schemas.openxmlformats.org/presentationml/2006/ole">
            <p:oleObj spid="_x0000_s20506" name="Rovnice" r:id="rId19" imgW="571320" imgH="164880" progId="Equation.3">
              <p:embed/>
            </p:oleObj>
          </a:graphicData>
        </a:graphic>
      </p:graphicFrame>
      <p:graphicFrame>
        <p:nvGraphicFramePr>
          <p:cNvPr id="20507" name="Object 27"/>
          <p:cNvGraphicFramePr>
            <a:graphicFrameLocks noChangeAspect="1"/>
          </p:cNvGraphicFramePr>
          <p:nvPr/>
        </p:nvGraphicFramePr>
        <p:xfrm>
          <a:off x="3817938" y="5905500"/>
          <a:ext cx="1063625" cy="836613"/>
        </p:xfrm>
        <a:graphic>
          <a:graphicData uri="http://schemas.openxmlformats.org/presentationml/2006/ole">
            <p:oleObj spid="_x0000_s20507" name="Rovnice" r:id="rId20" imgW="533160" imgH="419040" progId="Equation.3">
              <p:embed/>
            </p:oleObj>
          </a:graphicData>
        </a:graphic>
      </p:graphicFrame>
      <p:grpSp>
        <p:nvGrpSpPr>
          <p:cNvPr id="76" name="Skupina 75"/>
          <p:cNvGrpSpPr/>
          <p:nvPr/>
        </p:nvGrpSpPr>
        <p:grpSpPr>
          <a:xfrm>
            <a:off x="1879253" y="4437112"/>
            <a:ext cx="1540619" cy="360040"/>
            <a:chOff x="1879253" y="4437112"/>
            <a:chExt cx="1540619" cy="360040"/>
          </a:xfrm>
        </p:grpSpPr>
        <p:cxnSp>
          <p:nvCxnSpPr>
            <p:cNvPr id="40" name="Přímá spojovací čára 39"/>
            <p:cNvCxnSpPr/>
            <p:nvPr/>
          </p:nvCxnSpPr>
          <p:spPr>
            <a:xfrm>
              <a:off x="1907704" y="4797152"/>
              <a:ext cx="151216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508" name="Object 28"/>
            <p:cNvGraphicFramePr>
              <a:graphicFrameLocks noChangeAspect="1"/>
            </p:cNvGraphicFramePr>
            <p:nvPr/>
          </p:nvGraphicFramePr>
          <p:xfrm>
            <a:off x="1879253" y="4437112"/>
            <a:ext cx="244475" cy="209550"/>
          </p:xfrm>
          <a:graphic>
            <a:graphicData uri="http://schemas.openxmlformats.org/presentationml/2006/ole">
              <p:oleObj spid="_x0000_s20508" name="Rovnice" r:id="rId21" imgW="88560" imgH="75960" progId="Equation.3">
                <p:embed/>
              </p:oleObj>
            </a:graphicData>
          </a:graphic>
        </p:graphicFrame>
      </p:grpSp>
      <p:sp>
        <p:nvSpPr>
          <p:cNvPr id="50" name="TextovéPole 49"/>
          <p:cNvSpPr txBox="1"/>
          <p:nvPr/>
        </p:nvSpPr>
        <p:spPr>
          <a:xfrm>
            <a:off x="4499992" y="3739504"/>
            <a:ext cx="4536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2. Zpětné násobení výsledku celým dělitelem </a:t>
            </a:r>
            <a:r>
              <a:rPr lang="cs-CZ" sz="2200" dirty="0" smtClean="0">
                <a:sym typeface="Symbol"/>
              </a:rPr>
              <a:t></a:t>
            </a:r>
            <a:r>
              <a:rPr lang="cs-CZ" sz="2200" dirty="0" smtClean="0"/>
              <a:t> výsledek pod první mnohočlen</a:t>
            </a:r>
            <a:endParaRPr lang="cs-CZ" sz="22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499992" y="4703484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3. Odečtení součinu od prvního mnohočlenu (sníží se stupeň)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4499992" y="5374203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4. Nejvyšší mocnina děleno nejvyšší </a:t>
            </a:r>
            <a:r>
              <a:rPr lang="cs-CZ" sz="2200" dirty="0" err="1" smtClean="0"/>
              <a:t>mocnina</a:t>
            </a:r>
            <a:r>
              <a:rPr lang="cs-CZ" sz="2200" smtClean="0">
                <a:sym typeface="Symbol"/>
              </a:rPr>
              <a:t></a:t>
            </a:r>
            <a:r>
              <a:rPr lang="cs-CZ" sz="2200" smtClean="0"/>
              <a:t>.(znovu od bodu 1)</a:t>
            </a:r>
            <a:endParaRPr lang="cs-CZ" sz="2200" dirty="0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395536" y="2204864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3707904" y="2204864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Skupina 81"/>
          <p:cNvGrpSpPr/>
          <p:nvPr/>
        </p:nvGrpSpPr>
        <p:grpSpPr>
          <a:xfrm>
            <a:off x="3635896" y="1340768"/>
            <a:ext cx="1872208" cy="936104"/>
            <a:chOff x="3635896" y="1340768"/>
            <a:chExt cx="1872208" cy="936104"/>
          </a:xfrm>
        </p:grpSpPr>
        <p:sp>
          <p:nvSpPr>
            <p:cNvPr id="67" name="Oblouk 66"/>
            <p:cNvSpPr/>
            <p:nvPr/>
          </p:nvSpPr>
          <p:spPr>
            <a:xfrm>
              <a:off x="4283968" y="1340768"/>
              <a:ext cx="1224136" cy="864096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Elipsa 76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3635896" y="1412776"/>
            <a:ext cx="2664296" cy="864096"/>
            <a:chOff x="3635896" y="1412776"/>
            <a:chExt cx="2664296" cy="864096"/>
          </a:xfrm>
        </p:grpSpPr>
        <p:sp>
          <p:nvSpPr>
            <p:cNvPr id="90" name="Oblouk 89"/>
            <p:cNvSpPr/>
            <p:nvPr/>
          </p:nvSpPr>
          <p:spPr>
            <a:xfrm>
              <a:off x="4283968" y="1412776"/>
              <a:ext cx="2016224" cy="792088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Elipsa 90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3635896" y="1412776"/>
            <a:ext cx="3384376" cy="864096"/>
            <a:chOff x="3635896" y="1412776"/>
            <a:chExt cx="3384376" cy="864096"/>
          </a:xfrm>
        </p:grpSpPr>
        <p:sp>
          <p:nvSpPr>
            <p:cNvPr id="93" name="Oblouk 92"/>
            <p:cNvSpPr/>
            <p:nvPr/>
          </p:nvSpPr>
          <p:spPr>
            <a:xfrm>
              <a:off x="4283968" y="1412776"/>
              <a:ext cx="2736304" cy="792088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Elipsa 93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5220072" y="2276872"/>
            <a:ext cx="1944216" cy="72008"/>
            <a:chOff x="755576" y="3861048"/>
            <a:chExt cx="2160240" cy="72008"/>
          </a:xfrm>
        </p:grpSpPr>
        <p:cxnSp>
          <p:nvCxnSpPr>
            <p:cNvPr id="96" name="Přímá spojovací čára 9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Obdélník 46"/>
          <p:cNvSpPr/>
          <p:nvPr/>
        </p:nvSpPr>
        <p:spPr>
          <a:xfrm>
            <a:off x="4429124" y="3214686"/>
            <a:ext cx="4429156" cy="6429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4429124" y="3857628"/>
            <a:ext cx="4429156" cy="9093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4429124" y="4766942"/>
            <a:ext cx="4429156" cy="6429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42276E-7 L 0.10625 0.1572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25 0.15726 L 0.19289 0.30412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45" grpId="0"/>
      <p:bldP spid="50" grpId="0"/>
      <p:bldP spid="51" grpId="0"/>
      <p:bldP spid="52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539552" y="23488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Př.: Pracovní sešit str. 18 (16)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hyth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rhythm</Template>
  <TotalTime>507</TotalTime>
  <Words>235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rhythm</vt:lpstr>
      <vt:lpstr>Rovnice</vt:lpstr>
      <vt:lpstr>2.2.1 Operace s mnohočleny</vt:lpstr>
      <vt:lpstr>Počítání s mnohočleny - sčítání</vt:lpstr>
      <vt:lpstr>Počítání s mnohočleny - sčítání</vt:lpstr>
      <vt:lpstr>Počítání s mnohočleny - sčítání</vt:lpstr>
      <vt:lpstr>Počítání s mnohočleny - násobení</vt:lpstr>
      <vt:lpstr>Počítání s mnohočleny - násobení</vt:lpstr>
      <vt:lpstr>Počítání s mnohočleny - umocňování</vt:lpstr>
      <vt:lpstr>Počítání s mnohočleny - umocňování</vt:lpstr>
      <vt:lpstr>Počítání s mnohočleny - dělení</vt:lpstr>
      <vt:lpstr>Počítání s mnohočleny - dělení</vt:lpstr>
      <vt:lpstr>Počítání s mnohočleny - dělení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74</cp:revision>
  <dcterms:created xsi:type="dcterms:W3CDTF">2012-10-29T10:12:24Z</dcterms:created>
  <dcterms:modified xsi:type="dcterms:W3CDTF">2013-11-14T07:50:26Z</dcterms:modified>
</cp:coreProperties>
</file>