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75" r:id="rId4"/>
    <p:sldId id="260" r:id="rId5"/>
    <p:sldId id="261" r:id="rId6"/>
    <p:sldId id="269" r:id="rId7"/>
    <p:sldId id="270" r:id="rId8"/>
    <p:sldId id="271" r:id="rId9"/>
    <p:sldId id="262" r:id="rId10"/>
    <p:sldId id="264" r:id="rId11"/>
    <p:sldId id="265" r:id="rId12"/>
    <p:sldId id="266" r:id="rId13"/>
    <p:sldId id="267" r:id="rId14"/>
    <p:sldId id="268" r:id="rId15"/>
    <p:sldId id="259" r:id="rId16"/>
    <p:sldId id="274" r:id="rId17"/>
    <p:sldId id="273" r:id="rId18"/>
    <p:sldId id="272" r:id="rId1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96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13" Type="http://schemas.openxmlformats.org/officeDocument/2006/relationships/image" Target="../media/image14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12" Type="http://schemas.openxmlformats.org/officeDocument/2006/relationships/image" Target="../media/image13.wmf"/><Relationship Id="rId17" Type="http://schemas.openxmlformats.org/officeDocument/2006/relationships/image" Target="../media/image18.wmf"/><Relationship Id="rId2" Type="http://schemas.openxmlformats.org/officeDocument/2006/relationships/image" Target="../media/image3.wmf"/><Relationship Id="rId16" Type="http://schemas.openxmlformats.org/officeDocument/2006/relationships/image" Target="../media/image17.wmf"/><Relationship Id="rId1" Type="http://schemas.openxmlformats.org/officeDocument/2006/relationships/image" Target="../media/image2.wmf"/><Relationship Id="rId6" Type="http://schemas.openxmlformats.org/officeDocument/2006/relationships/image" Target="../media/image7.wmf"/><Relationship Id="rId11" Type="http://schemas.openxmlformats.org/officeDocument/2006/relationships/image" Target="../media/image12.wmf"/><Relationship Id="rId5" Type="http://schemas.openxmlformats.org/officeDocument/2006/relationships/image" Target="../media/image6.wmf"/><Relationship Id="rId15" Type="http://schemas.openxmlformats.org/officeDocument/2006/relationships/image" Target="../media/image16.wmf"/><Relationship Id="rId10" Type="http://schemas.openxmlformats.org/officeDocument/2006/relationships/image" Target="../media/image11.wmf"/><Relationship Id="rId4" Type="http://schemas.openxmlformats.org/officeDocument/2006/relationships/image" Target="../media/image5.wmf"/><Relationship Id="rId9" Type="http://schemas.openxmlformats.org/officeDocument/2006/relationships/image" Target="../media/image10.wmf"/><Relationship Id="rId14" Type="http://schemas.openxmlformats.org/officeDocument/2006/relationships/image" Target="../media/image15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13" Type="http://schemas.openxmlformats.org/officeDocument/2006/relationships/image" Target="../media/image31.wmf"/><Relationship Id="rId18" Type="http://schemas.openxmlformats.org/officeDocument/2006/relationships/image" Target="../media/image36.wmf"/><Relationship Id="rId3" Type="http://schemas.openxmlformats.org/officeDocument/2006/relationships/image" Target="../media/image21.wmf"/><Relationship Id="rId7" Type="http://schemas.openxmlformats.org/officeDocument/2006/relationships/image" Target="../media/image25.wmf"/><Relationship Id="rId12" Type="http://schemas.openxmlformats.org/officeDocument/2006/relationships/image" Target="../media/image30.wmf"/><Relationship Id="rId17" Type="http://schemas.openxmlformats.org/officeDocument/2006/relationships/image" Target="../media/image35.wmf"/><Relationship Id="rId2" Type="http://schemas.openxmlformats.org/officeDocument/2006/relationships/image" Target="../media/image20.wmf"/><Relationship Id="rId16" Type="http://schemas.openxmlformats.org/officeDocument/2006/relationships/image" Target="../media/image34.wmf"/><Relationship Id="rId20" Type="http://schemas.openxmlformats.org/officeDocument/2006/relationships/image" Target="../media/image38.wmf"/><Relationship Id="rId1" Type="http://schemas.openxmlformats.org/officeDocument/2006/relationships/image" Target="../media/image19.wmf"/><Relationship Id="rId6" Type="http://schemas.openxmlformats.org/officeDocument/2006/relationships/image" Target="../media/image24.wmf"/><Relationship Id="rId11" Type="http://schemas.openxmlformats.org/officeDocument/2006/relationships/image" Target="../media/image29.wmf"/><Relationship Id="rId5" Type="http://schemas.openxmlformats.org/officeDocument/2006/relationships/image" Target="../media/image23.wmf"/><Relationship Id="rId15" Type="http://schemas.openxmlformats.org/officeDocument/2006/relationships/image" Target="../media/image33.wmf"/><Relationship Id="rId10" Type="http://schemas.openxmlformats.org/officeDocument/2006/relationships/image" Target="../media/image28.wmf"/><Relationship Id="rId19" Type="http://schemas.openxmlformats.org/officeDocument/2006/relationships/image" Target="../media/image37.wmf"/><Relationship Id="rId4" Type="http://schemas.openxmlformats.org/officeDocument/2006/relationships/image" Target="../media/image22.wmf"/><Relationship Id="rId9" Type="http://schemas.openxmlformats.org/officeDocument/2006/relationships/image" Target="../media/image27.wmf"/><Relationship Id="rId14" Type="http://schemas.openxmlformats.org/officeDocument/2006/relationships/image" Target="../media/image32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46.wmf"/><Relationship Id="rId3" Type="http://schemas.openxmlformats.org/officeDocument/2006/relationships/image" Target="../media/image41.wmf"/><Relationship Id="rId7" Type="http://schemas.openxmlformats.org/officeDocument/2006/relationships/image" Target="../media/image45.wmf"/><Relationship Id="rId12" Type="http://schemas.openxmlformats.org/officeDocument/2006/relationships/image" Target="../media/image50.wmf"/><Relationship Id="rId2" Type="http://schemas.openxmlformats.org/officeDocument/2006/relationships/image" Target="../media/image40.wmf"/><Relationship Id="rId1" Type="http://schemas.openxmlformats.org/officeDocument/2006/relationships/image" Target="../media/image39.wmf"/><Relationship Id="rId6" Type="http://schemas.openxmlformats.org/officeDocument/2006/relationships/image" Target="../media/image44.wmf"/><Relationship Id="rId11" Type="http://schemas.openxmlformats.org/officeDocument/2006/relationships/image" Target="../media/image49.wmf"/><Relationship Id="rId5" Type="http://schemas.openxmlformats.org/officeDocument/2006/relationships/image" Target="../media/image43.wmf"/><Relationship Id="rId10" Type="http://schemas.openxmlformats.org/officeDocument/2006/relationships/image" Target="../media/image48.wmf"/><Relationship Id="rId4" Type="http://schemas.openxmlformats.org/officeDocument/2006/relationships/image" Target="../media/image42.wmf"/><Relationship Id="rId9" Type="http://schemas.openxmlformats.org/officeDocument/2006/relationships/image" Target="../media/image47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58.wmf"/><Relationship Id="rId3" Type="http://schemas.openxmlformats.org/officeDocument/2006/relationships/image" Target="../media/image53.wmf"/><Relationship Id="rId7" Type="http://schemas.openxmlformats.org/officeDocument/2006/relationships/image" Target="../media/image57.wmf"/><Relationship Id="rId2" Type="http://schemas.openxmlformats.org/officeDocument/2006/relationships/image" Target="../media/image52.wmf"/><Relationship Id="rId1" Type="http://schemas.openxmlformats.org/officeDocument/2006/relationships/image" Target="../media/image51.wmf"/><Relationship Id="rId6" Type="http://schemas.openxmlformats.org/officeDocument/2006/relationships/image" Target="../media/image56.wmf"/><Relationship Id="rId5" Type="http://schemas.openxmlformats.org/officeDocument/2006/relationships/image" Target="../media/image55.wmf"/><Relationship Id="rId4" Type="http://schemas.openxmlformats.org/officeDocument/2006/relationships/image" Target="../media/image54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65.wmf"/><Relationship Id="rId13" Type="http://schemas.openxmlformats.org/officeDocument/2006/relationships/image" Target="../media/image70.wmf"/><Relationship Id="rId3" Type="http://schemas.openxmlformats.org/officeDocument/2006/relationships/image" Target="../media/image60.wmf"/><Relationship Id="rId7" Type="http://schemas.openxmlformats.org/officeDocument/2006/relationships/image" Target="../media/image64.wmf"/><Relationship Id="rId12" Type="http://schemas.openxmlformats.org/officeDocument/2006/relationships/image" Target="../media/image69.wmf"/><Relationship Id="rId2" Type="http://schemas.openxmlformats.org/officeDocument/2006/relationships/image" Target="../media/image59.wmf"/><Relationship Id="rId1" Type="http://schemas.openxmlformats.org/officeDocument/2006/relationships/image" Target="../media/image51.wmf"/><Relationship Id="rId6" Type="http://schemas.openxmlformats.org/officeDocument/2006/relationships/image" Target="../media/image63.wmf"/><Relationship Id="rId11" Type="http://schemas.openxmlformats.org/officeDocument/2006/relationships/image" Target="../media/image68.wmf"/><Relationship Id="rId5" Type="http://schemas.openxmlformats.org/officeDocument/2006/relationships/image" Target="../media/image62.wmf"/><Relationship Id="rId10" Type="http://schemas.openxmlformats.org/officeDocument/2006/relationships/image" Target="../media/image67.wmf"/><Relationship Id="rId4" Type="http://schemas.openxmlformats.org/officeDocument/2006/relationships/image" Target="../media/image61.wmf"/><Relationship Id="rId9" Type="http://schemas.openxmlformats.org/officeDocument/2006/relationships/image" Target="../media/image66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78.wmf"/><Relationship Id="rId3" Type="http://schemas.openxmlformats.org/officeDocument/2006/relationships/image" Target="../media/image73.wmf"/><Relationship Id="rId7" Type="http://schemas.openxmlformats.org/officeDocument/2006/relationships/image" Target="../media/image77.wmf"/><Relationship Id="rId2" Type="http://schemas.openxmlformats.org/officeDocument/2006/relationships/image" Target="../media/image72.wmf"/><Relationship Id="rId1" Type="http://schemas.openxmlformats.org/officeDocument/2006/relationships/image" Target="../media/image71.wmf"/><Relationship Id="rId6" Type="http://schemas.openxmlformats.org/officeDocument/2006/relationships/image" Target="../media/image76.wmf"/><Relationship Id="rId5" Type="http://schemas.openxmlformats.org/officeDocument/2006/relationships/image" Target="../media/image75.wmf"/><Relationship Id="rId4" Type="http://schemas.openxmlformats.org/officeDocument/2006/relationships/image" Target="../media/image74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86.wmf"/><Relationship Id="rId13" Type="http://schemas.openxmlformats.org/officeDocument/2006/relationships/image" Target="../media/image91.wmf"/><Relationship Id="rId3" Type="http://schemas.openxmlformats.org/officeDocument/2006/relationships/image" Target="../media/image81.wmf"/><Relationship Id="rId7" Type="http://schemas.openxmlformats.org/officeDocument/2006/relationships/image" Target="../media/image85.wmf"/><Relationship Id="rId12" Type="http://schemas.openxmlformats.org/officeDocument/2006/relationships/image" Target="../media/image90.wmf"/><Relationship Id="rId2" Type="http://schemas.openxmlformats.org/officeDocument/2006/relationships/image" Target="../media/image80.wmf"/><Relationship Id="rId1" Type="http://schemas.openxmlformats.org/officeDocument/2006/relationships/image" Target="../media/image79.wmf"/><Relationship Id="rId6" Type="http://schemas.openxmlformats.org/officeDocument/2006/relationships/image" Target="../media/image84.wmf"/><Relationship Id="rId11" Type="http://schemas.openxmlformats.org/officeDocument/2006/relationships/image" Target="../media/image89.wmf"/><Relationship Id="rId5" Type="http://schemas.openxmlformats.org/officeDocument/2006/relationships/image" Target="../media/image83.wmf"/><Relationship Id="rId10" Type="http://schemas.openxmlformats.org/officeDocument/2006/relationships/image" Target="../media/image88.wmf"/><Relationship Id="rId4" Type="http://schemas.openxmlformats.org/officeDocument/2006/relationships/image" Target="../media/image82.wmf"/><Relationship Id="rId9" Type="http://schemas.openxmlformats.org/officeDocument/2006/relationships/image" Target="../media/image87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99.wmf"/><Relationship Id="rId13" Type="http://schemas.openxmlformats.org/officeDocument/2006/relationships/image" Target="../media/image104.wmf"/><Relationship Id="rId3" Type="http://schemas.openxmlformats.org/officeDocument/2006/relationships/image" Target="../media/image94.wmf"/><Relationship Id="rId7" Type="http://schemas.openxmlformats.org/officeDocument/2006/relationships/image" Target="../media/image98.wmf"/><Relationship Id="rId12" Type="http://schemas.openxmlformats.org/officeDocument/2006/relationships/image" Target="../media/image103.wmf"/><Relationship Id="rId2" Type="http://schemas.openxmlformats.org/officeDocument/2006/relationships/image" Target="../media/image93.wmf"/><Relationship Id="rId1" Type="http://schemas.openxmlformats.org/officeDocument/2006/relationships/image" Target="../media/image92.wmf"/><Relationship Id="rId6" Type="http://schemas.openxmlformats.org/officeDocument/2006/relationships/image" Target="../media/image97.wmf"/><Relationship Id="rId11" Type="http://schemas.openxmlformats.org/officeDocument/2006/relationships/image" Target="../media/image102.wmf"/><Relationship Id="rId5" Type="http://schemas.openxmlformats.org/officeDocument/2006/relationships/image" Target="../media/image96.wmf"/><Relationship Id="rId10" Type="http://schemas.openxmlformats.org/officeDocument/2006/relationships/image" Target="../media/image101.wmf"/><Relationship Id="rId4" Type="http://schemas.openxmlformats.org/officeDocument/2006/relationships/image" Target="../media/image95.wmf"/><Relationship Id="rId9" Type="http://schemas.openxmlformats.org/officeDocument/2006/relationships/image" Target="../media/image100.wmf"/><Relationship Id="rId14" Type="http://schemas.openxmlformats.org/officeDocument/2006/relationships/image" Target="../media/image105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wmf"/><Relationship Id="rId13" Type="http://schemas.openxmlformats.org/officeDocument/2006/relationships/image" Target="../media/image116.wmf"/><Relationship Id="rId3" Type="http://schemas.openxmlformats.org/officeDocument/2006/relationships/image" Target="../media/image108.wmf"/><Relationship Id="rId7" Type="http://schemas.openxmlformats.org/officeDocument/2006/relationships/image" Target="../media/image111.wmf"/><Relationship Id="rId12" Type="http://schemas.openxmlformats.org/officeDocument/2006/relationships/image" Target="../media/image115.wmf"/><Relationship Id="rId2" Type="http://schemas.openxmlformats.org/officeDocument/2006/relationships/image" Target="../media/image107.wmf"/><Relationship Id="rId1" Type="http://schemas.openxmlformats.org/officeDocument/2006/relationships/image" Target="../media/image106.wmf"/><Relationship Id="rId6" Type="http://schemas.openxmlformats.org/officeDocument/2006/relationships/image" Target="../media/image110.wmf"/><Relationship Id="rId11" Type="http://schemas.openxmlformats.org/officeDocument/2006/relationships/image" Target="../media/image114.wmf"/><Relationship Id="rId5" Type="http://schemas.openxmlformats.org/officeDocument/2006/relationships/image" Target="../media/image96.wmf"/><Relationship Id="rId10" Type="http://schemas.openxmlformats.org/officeDocument/2006/relationships/image" Target="../media/image102.wmf"/><Relationship Id="rId4" Type="http://schemas.openxmlformats.org/officeDocument/2006/relationships/image" Target="../media/image109.wmf"/><Relationship Id="rId9" Type="http://schemas.openxmlformats.org/officeDocument/2006/relationships/image" Target="../media/image113.wmf"/></Relationships>
</file>

<file path=ppt/drawings/_rels/vmlDrawing10.vml.rels><?xml version="1.0" encoding="UTF-8" standalone="yes"?>
<Relationships xmlns="http://schemas.openxmlformats.org/package/2006/relationships"><Relationship Id="rId8" Type="http://schemas.openxmlformats.org/officeDocument/2006/relationships/image" Target="../media/image122.wmf"/><Relationship Id="rId13" Type="http://schemas.openxmlformats.org/officeDocument/2006/relationships/image" Target="../media/image127.wmf"/><Relationship Id="rId3" Type="http://schemas.openxmlformats.org/officeDocument/2006/relationships/image" Target="../media/image119.wmf"/><Relationship Id="rId7" Type="http://schemas.openxmlformats.org/officeDocument/2006/relationships/image" Target="../media/image102.wmf"/><Relationship Id="rId12" Type="http://schemas.openxmlformats.org/officeDocument/2006/relationships/image" Target="../media/image126.wmf"/><Relationship Id="rId2" Type="http://schemas.openxmlformats.org/officeDocument/2006/relationships/image" Target="../media/image118.wmf"/><Relationship Id="rId1" Type="http://schemas.openxmlformats.org/officeDocument/2006/relationships/image" Target="../media/image117.wmf"/><Relationship Id="rId6" Type="http://schemas.openxmlformats.org/officeDocument/2006/relationships/image" Target="../media/image121.wmf"/><Relationship Id="rId11" Type="http://schemas.openxmlformats.org/officeDocument/2006/relationships/image" Target="../media/image125.wmf"/><Relationship Id="rId5" Type="http://schemas.openxmlformats.org/officeDocument/2006/relationships/image" Target="../media/image96.wmf"/><Relationship Id="rId15" Type="http://schemas.openxmlformats.org/officeDocument/2006/relationships/image" Target="../media/image129.wmf"/><Relationship Id="rId10" Type="http://schemas.openxmlformats.org/officeDocument/2006/relationships/image" Target="../media/image124.wmf"/><Relationship Id="rId4" Type="http://schemas.openxmlformats.org/officeDocument/2006/relationships/image" Target="../media/image120.wmf"/><Relationship Id="rId9" Type="http://schemas.openxmlformats.org/officeDocument/2006/relationships/image" Target="../media/image123.wmf"/><Relationship Id="rId14" Type="http://schemas.openxmlformats.org/officeDocument/2006/relationships/image" Target="../media/image128.wmf"/></Relationships>
</file>

<file path=ppt/drawings/_rels/vmlDrawing1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37.wmf"/><Relationship Id="rId13" Type="http://schemas.openxmlformats.org/officeDocument/2006/relationships/image" Target="../media/image142.wmf"/><Relationship Id="rId18" Type="http://schemas.openxmlformats.org/officeDocument/2006/relationships/image" Target="../media/image147.wmf"/><Relationship Id="rId3" Type="http://schemas.openxmlformats.org/officeDocument/2006/relationships/image" Target="../media/image132.wmf"/><Relationship Id="rId7" Type="http://schemas.openxmlformats.org/officeDocument/2006/relationships/image" Target="../media/image136.wmf"/><Relationship Id="rId12" Type="http://schemas.openxmlformats.org/officeDocument/2006/relationships/image" Target="../media/image141.wmf"/><Relationship Id="rId17" Type="http://schemas.openxmlformats.org/officeDocument/2006/relationships/image" Target="../media/image146.wmf"/><Relationship Id="rId2" Type="http://schemas.openxmlformats.org/officeDocument/2006/relationships/image" Target="../media/image131.wmf"/><Relationship Id="rId16" Type="http://schemas.openxmlformats.org/officeDocument/2006/relationships/image" Target="../media/image145.wmf"/><Relationship Id="rId1" Type="http://schemas.openxmlformats.org/officeDocument/2006/relationships/image" Target="../media/image130.wmf"/><Relationship Id="rId6" Type="http://schemas.openxmlformats.org/officeDocument/2006/relationships/image" Target="../media/image135.wmf"/><Relationship Id="rId11" Type="http://schemas.openxmlformats.org/officeDocument/2006/relationships/image" Target="../media/image140.wmf"/><Relationship Id="rId5" Type="http://schemas.openxmlformats.org/officeDocument/2006/relationships/image" Target="../media/image134.wmf"/><Relationship Id="rId15" Type="http://schemas.openxmlformats.org/officeDocument/2006/relationships/image" Target="../media/image144.wmf"/><Relationship Id="rId10" Type="http://schemas.openxmlformats.org/officeDocument/2006/relationships/image" Target="../media/image139.wmf"/><Relationship Id="rId4" Type="http://schemas.openxmlformats.org/officeDocument/2006/relationships/image" Target="../media/image133.wmf"/><Relationship Id="rId9" Type="http://schemas.openxmlformats.org/officeDocument/2006/relationships/image" Target="../media/image138.wmf"/><Relationship Id="rId14" Type="http://schemas.openxmlformats.org/officeDocument/2006/relationships/image" Target="../media/image143.wmf"/></Relationships>
</file>

<file path=ppt/drawings/_rels/vmlDrawing1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55.wmf"/><Relationship Id="rId13" Type="http://schemas.openxmlformats.org/officeDocument/2006/relationships/image" Target="../media/image160.wmf"/><Relationship Id="rId3" Type="http://schemas.openxmlformats.org/officeDocument/2006/relationships/image" Target="../media/image150.wmf"/><Relationship Id="rId7" Type="http://schemas.openxmlformats.org/officeDocument/2006/relationships/image" Target="../media/image154.wmf"/><Relationship Id="rId12" Type="http://schemas.openxmlformats.org/officeDocument/2006/relationships/image" Target="../media/image159.wmf"/><Relationship Id="rId2" Type="http://schemas.openxmlformats.org/officeDocument/2006/relationships/image" Target="../media/image149.wmf"/><Relationship Id="rId1" Type="http://schemas.openxmlformats.org/officeDocument/2006/relationships/image" Target="../media/image148.wmf"/><Relationship Id="rId6" Type="http://schemas.openxmlformats.org/officeDocument/2006/relationships/image" Target="../media/image153.wmf"/><Relationship Id="rId11" Type="http://schemas.openxmlformats.org/officeDocument/2006/relationships/image" Target="../media/image158.wmf"/><Relationship Id="rId5" Type="http://schemas.openxmlformats.org/officeDocument/2006/relationships/image" Target="../media/image152.wmf"/><Relationship Id="rId10" Type="http://schemas.openxmlformats.org/officeDocument/2006/relationships/image" Target="../media/image157.wmf"/><Relationship Id="rId4" Type="http://schemas.openxmlformats.org/officeDocument/2006/relationships/image" Target="../media/image151.wmf"/><Relationship Id="rId9" Type="http://schemas.openxmlformats.org/officeDocument/2006/relationships/image" Target="../media/image156.wmf"/></Relationships>
</file>

<file path=ppt/drawings/_rels/vmlDrawing13.vml.rels><?xml version="1.0" encoding="UTF-8" standalone="yes"?>
<Relationships xmlns="http://schemas.openxmlformats.org/package/2006/relationships"><Relationship Id="rId8" Type="http://schemas.openxmlformats.org/officeDocument/2006/relationships/image" Target="../media/image168.wmf"/><Relationship Id="rId3" Type="http://schemas.openxmlformats.org/officeDocument/2006/relationships/image" Target="../media/image163.wmf"/><Relationship Id="rId7" Type="http://schemas.openxmlformats.org/officeDocument/2006/relationships/image" Target="../media/image167.wmf"/><Relationship Id="rId12" Type="http://schemas.openxmlformats.org/officeDocument/2006/relationships/image" Target="../media/image172.wmf"/><Relationship Id="rId2" Type="http://schemas.openxmlformats.org/officeDocument/2006/relationships/image" Target="../media/image162.wmf"/><Relationship Id="rId1" Type="http://schemas.openxmlformats.org/officeDocument/2006/relationships/image" Target="../media/image161.wmf"/><Relationship Id="rId6" Type="http://schemas.openxmlformats.org/officeDocument/2006/relationships/image" Target="../media/image166.wmf"/><Relationship Id="rId11" Type="http://schemas.openxmlformats.org/officeDocument/2006/relationships/image" Target="../media/image171.wmf"/><Relationship Id="rId5" Type="http://schemas.openxmlformats.org/officeDocument/2006/relationships/image" Target="../media/image165.wmf"/><Relationship Id="rId10" Type="http://schemas.openxmlformats.org/officeDocument/2006/relationships/image" Target="../media/image170.wmf"/><Relationship Id="rId4" Type="http://schemas.openxmlformats.org/officeDocument/2006/relationships/image" Target="../media/image164.wmf"/><Relationship Id="rId9" Type="http://schemas.openxmlformats.org/officeDocument/2006/relationships/image" Target="../media/image169.wmf"/></Relationships>
</file>

<file path=ppt/drawings/_rels/vmlDrawing14.vml.rels><?xml version="1.0" encoding="UTF-8" standalone="yes"?>
<Relationships xmlns="http://schemas.openxmlformats.org/package/2006/relationships"><Relationship Id="rId8" Type="http://schemas.openxmlformats.org/officeDocument/2006/relationships/image" Target="../media/image180.wmf"/><Relationship Id="rId3" Type="http://schemas.openxmlformats.org/officeDocument/2006/relationships/image" Target="../media/image175.wmf"/><Relationship Id="rId7" Type="http://schemas.openxmlformats.org/officeDocument/2006/relationships/image" Target="../media/image179.wmf"/><Relationship Id="rId2" Type="http://schemas.openxmlformats.org/officeDocument/2006/relationships/image" Target="../media/image174.wmf"/><Relationship Id="rId1" Type="http://schemas.openxmlformats.org/officeDocument/2006/relationships/image" Target="../media/image173.wmf"/><Relationship Id="rId6" Type="http://schemas.openxmlformats.org/officeDocument/2006/relationships/image" Target="../media/image178.wmf"/><Relationship Id="rId5" Type="http://schemas.openxmlformats.org/officeDocument/2006/relationships/image" Target="../media/image177.wmf"/><Relationship Id="rId4" Type="http://schemas.openxmlformats.org/officeDocument/2006/relationships/image" Target="../media/image17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zh-CN" smtClean="0"/>
              <a:t>Klepnutím lze upravit styl předlohy podnadpisů.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2013/11/27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2013/11/27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2013/11/27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2013/11/27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2013/11/27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zh-CN" smtClean="0"/>
              <a:t>Klepnutím na ikonu přidáte obrázek.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2013/11/27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/>
            </a:gs>
            <a:gs pos="50000">
              <a:schemeClr val="tx2">
                <a:lumMod val="60000"/>
                <a:lumOff val="40000"/>
              </a:schemeClr>
            </a:gs>
            <a:gs pos="100000">
              <a:schemeClr val="bg1">
                <a:lumMod val="8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2013/11/27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13" Type="http://schemas.openxmlformats.org/officeDocument/2006/relationships/oleObject" Target="../embeddings/oleObject10.bin"/><Relationship Id="rId18" Type="http://schemas.openxmlformats.org/officeDocument/2006/relationships/oleObject" Target="../embeddings/oleObject15.bin"/><Relationship Id="rId3" Type="http://schemas.openxmlformats.org/officeDocument/2006/relationships/oleObject" Target="../embeddings/oleObject1.bin"/><Relationship Id="rId21" Type="http://schemas.openxmlformats.org/officeDocument/2006/relationships/oleObject" Target="../embeddings/oleObject18.bin"/><Relationship Id="rId7" Type="http://schemas.openxmlformats.org/officeDocument/2006/relationships/image" Target="../media/image1.wmf"/><Relationship Id="rId12" Type="http://schemas.openxmlformats.org/officeDocument/2006/relationships/oleObject" Target="../embeddings/oleObject9.bin"/><Relationship Id="rId17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3.bin"/><Relationship Id="rId20" Type="http://schemas.openxmlformats.org/officeDocument/2006/relationships/oleObject" Target="../embeddings/oleObject17.bin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11" Type="http://schemas.openxmlformats.org/officeDocument/2006/relationships/oleObject" Target="../embeddings/oleObject8.bin"/><Relationship Id="rId5" Type="http://schemas.openxmlformats.org/officeDocument/2006/relationships/oleObject" Target="../embeddings/oleObject3.bin"/><Relationship Id="rId15" Type="http://schemas.openxmlformats.org/officeDocument/2006/relationships/oleObject" Target="../embeddings/oleObject12.bin"/><Relationship Id="rId23" Type="http://schemas.openxmlformats.org/officeDocument/2006/relationships/oleObject" Target="../embeddings/oleObject20.bin"/><Relationship Id="rId10" Type="http://schemas.openxmlformats.org/officeDocument/2006/relationships/oleObject" Target="../embeddings/oleObject7.bin"/><Relationship Id="rId19" Type="http://schemas.openxmlformats.org/officeDocument/2006/relationships/oleObject" Target="../embeddings/oleObject16.bin"/><Relationship Id="rId4" Type="http://schemas.openxmlformats.org/officeDocument/2006/relationships/oleObject" Target="../embeddings/oleObject2.bin"/><Relationship Id="rId9" Type="http://schemas.openxmlformats.org/officeDocument/2006/relationships/oleObject" Target="../embeddings/oleObject6.bin"/><Relationship Id="rId14" Type="http://schemas.openxmlformats.org/officeDocument/2006/relationships/oleObject" Target="../embeddings/oleObject11.bin"/><Relationship Id="rId22" Type="http://schemas.openxmlformats.org/officeDocument/2006/relationships/oleObject" Target="../embeddings/oleObject19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5.bin"/><Relationship Id="rId13" Type="http://schemas.openxmlformats.org/officeDocument/2006/relationships/oleObject" Target="../embeddings/oleObject30.bin"/><Relationship Id="rId18" Type="http://schemas.openxmlformats.org/officeDocument/2006/relationships/oleObject" Target="../embeddings/oleObject35.bin"/><Relationship Id="rId3" Type="http://schemas.openxmlformats.org/officeDocument/2006/relationships/oleObject" Target="../embeddings/oleObject21.bin"/><Relationship Id="rId21" Type="http://schemas.openxmlformats.org/officeDocument/2006/relationships/oleObject" Target="../embeddings/oleObject38.bin"/><Relationship Id="rId7" Type="http://schemas.openxmlformats.org/officeDocument/2006/relationships/oleObject" Target="../embeddings/oleObject24.bin"/><Relationship Id="rId12" Type="http://schemas.openxmlformats.org/officeDocument/2006/relationships/oleObject" Target="../embeddings/oleObject29.bin"/><Relationship Id="rId17" Type="http://schemas.openxmlformats.org/officeDocument/2006/relationships/oleObject" Target="../embeddings/oleObject34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33.bin"/><Relationship Id="rId20" Type="http://schemas.openxmlformats.org/officeDocument/2006/relationships/oleObject" Target="../embeddings/oleObject37.bin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23.bin"/><Relationship Id="rId11" Type="http://schemas.openxmlformats.org/officeDocument/2006/relationships/oleObject" Target="../embeddings/oleObject28.bin"/><Relationship Id="rId24" Type="http://schemas.openxmlformats.org/officeDocument/2006/relationships/oleObject" Target="../embeddings/oleObject41.bin"/><Relationship Id="rId5" Type="http://schemas.openxmlformats.org/officeDocument/2006/relationships/oleObject" Target="../embeddings/oleObject22.bin"/><Relationship Id="rId15" Type="http://schemas.openxmlformats.org/officeDocument/2006/relationships/oleObject" Target="../embeddings/oleObject32.bin"/><Relationship Id="rId23" Type="http://schemas.openxmlformats.org/officeDocument/2006/relationships/oleObject" Target="../embeddings/oleObject40.bin"/><Relationship Id="rId10" Type="http://schemas.openxmlformats.org/officeDocument/2006/relationships/oleObject" Target="../embeddings/oleObject27.bin"/><Relationship Id="rId19" Type="http://schemas.openxmlformats.org/officeDocument/2006/relationships/oleObject" Target="../embeddings/oleObject36.bin"/><Relationship Id="rId4" Type="http://schemas.openxmlformats.org/officeDocument/2006/relationships/image" Target="../media/image1.wmf"/><Relationship Id="rId9" Type="http://schemas.openxmlformats.org/officeDocument/2006/relationships/oleObject" Target="../embeddings/oleObject26.bin"/><Relationship Id="rId14" Type="http://schemas.openxmlformats.org/officeDocument/2006/relationships/oleObject" Target="../embeddings/oleObject31.bin"/><Relationship Id="rId22" Type="http://schemas.openxmlformats.org/officeDocument/2006/relationships/oleObject" Target="../embeddings/oleObject39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6.bin"/><Relationship Id="rId13" Type="http://schemas.openxmlformats.org/officeDocument/2006/relationships/oleObject" Target="../embeddings/oleObject51.bin"/><Relationship Id="rId3" Type="http://schemas.openxmlformats.org/officeDocument/2006/relationships/image" Target="../media/image1.wmf"/><Relationship Id="rId7" Type="http://schemas.openxmlformats.org/officeDocument/2006/relationships/oleObject" Target="../embeddings/oleObject45.bin"/><Relationship Id="rId12" Type="http://schemas.openxmlformats.org/officeDocument/2006/relationships/oleObject" Target="../embeddings/oleObject5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44.bin"/><Relationship Id="rId11" Type="http://schemas.openxmlformats.org/officeDocument/2006/relationships/oleObject" Target="../embeddings/oleObject49.bin"/><Relationship Id="rId5" Type="http://schemas.openxmlformats.org/officeDocument/2006/relationships/oleObject" Target="../embeddings/oleObject43.bin"/><Relationship Id="rId15" Type="http://schemas.openxmlformats.org/officeDocument/2006/relationships/oleObject" Target="../embeddings/oleObject53.bin"/><Relationship Id="rId10" Type="http://schemas.openxmlformats.org/officeDocument/2006/relationships/oleObject" Target="../embeddings/oleObject48.bin"/><Relationship Id="rId4" Type="http://schemas.openxmlformats.org/officeDocument/2006/relationships/oleObject" Target="../embeddings/oleObject42.bin"/><Relationship Id="rId9" Type="http://schemas.openxmlformats.org/officeDocument/2006/relationships/oleObject" Target="../embeddings/oleObject47.bin"/><Relationship Id="rId14" Type="http://schemas.openxmlformats.org/officeDocument/2006/relationships/oleObject" Target="../embeddings/oleObject52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8.bin"/><Relationship Id="rId3" Type="http://schemas.openxmlformats.org/officeDocument/2006/relationships/oleObject" Target="../embeddings/oleObject54.bin"/><Relationship Id="rId7" Type="http://schemas.openxmlformats.org/officeDocument/2006/relationships/oleObject" Target="../embeddings/oleObject57.bin"/><Relationship Id="rId12" Type="http://schemas.openxmlformats.org/officeDocument/2006/relationships/oleObject" Target="../embeddings/oleObject6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.wmf"/><Relationship Id="rId11" Type="http://schemas.openxmlformats.org/officeDocument/2006/relationships/oleObject" Target="../embeddings/oleObject61.bin"/><Relationship Id="rId5" Type="http://schemas.openxmlformats.org/officeDocument/2006/relationships/oleObject" Target="../embeddings/oleObject56.bin"/><Relationship Id="rId10" Type="http://schemas.openxmlformats.org/officeDocument/2006/relationships/oleObject" Target="../embeddings/oleObject60.bin"/><Relationship Id="rId4" Type="http://schemas.openxmlformats.org/officeDocument/2006/relationships/oleObject" Target="../embeddings/oleObject55.bin"/><Relationship Id="rId9" Type="http://schemas.openxmlformats.org/officeDocument/2006/relationships/oleObject" Target="../embeddings/oleObject59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7.bin"/><Relationship Id="rId13" Type="http://schemas.openxmlformats.org/officeDocument/2006/relationships/oleObject" Target="../embeddings/oleObject72.bin"/><Relationship Id="rId3" Type="http://schemas.openxmlformats.org/officeDocument/2006/relationships/oleObject" Target="../embeddings/oleObject63.bin"/><Relationship Id="rId7" Type="http://schemas.openxmlformats.org/officeDocument/2006/relationships/oleObject" Target="../embeddings/oleObject66.bin"/><Relationship Id="rId12" Type="http://schemas.openxmlformats.org/officeDocument/2006/relationships/oleObject" Target="../embeddings/oleObject71.bin"/><Relationship Id="rId17" Type="http://schemas.openxmlformats.org/officeDocument/2006/relationships/oleObject" Target="../embeddings/oleObject76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75.bin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65.bin"/><Relationship Id="rId11" Type="http://schemas.openxmlformats.org/officeDocument/2006/relationships/oleObject" Target="../embeddings/oleObject70.bin"/><Relationship Id="rId5" Type="http://schemas.openxmlformats.org/officeDocument/2006/relationships/oleObject" Target="../embeddings/oleObject64.bin"/><Relationship Id="rId15" Type="http://schemas.openxmlformats.org/officeDocument/2006/relationships/oleObject" Target="../embeddings/oleObject74.bin"/><Relationship Id="rId10" Type="http://schemas.openxmlformats.org/officeDocument/2006/relationships/oleObject" Target="../embeddings/oleObject69.bin"/><Relationship Id="rId4" Type="http://schemas.openxmlformats.org/officeDocument/2006/relationships/image" Target="../media/image1.wmf"/><Relationship Id="rId9" Type="http://schemas.openxmlformats.org/officeDocument/2006/relationships/oleObject" Target="../embeddings/oleObject68.bin"/><Relationship Id="rId14" Type="http://schemas.openxmlformats.org/officeDocument/2006/relationships/oleObject" Target="../embeddings/oleObject73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1.bin"/><Relationship Id="rId3" Type="http://schemas.openxmlformats.org/officeDocument/2006/relationships/image" Target="../media/image1.wmf"/><Relationship Id="rId7" Type="http://schemas.openxmlformats.org/officeDocument/2006/relationships/oleObject" Target="../embeddings/oleObject8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79.bin"/><Relationship Id="rId11" Type="http://schemas.openxmlformats.org/officeDocument/2006/relationships/oleObject" Target="../embeddings/oleObject84.bin"/><Relationship Id="rId5" Type="http://schemas.openxmlformats.org/officeDocument/2006/relationships/oleObject" Target="../embeddings/oleObject78.bin"/><Relationship Id="rId10" Type="http://schemas.openxmlformats.org/officeDocument/2006/relationships/oleObject" Target="../embeddings/oleObject83.bin"/><Relationship Id="rId4" Type="http://schemas.openxmlformats.org/officeDocument/2006/relationships/oleObject" Target="../embeddings/oleObject77.bin"/><Relationship Id="rId9" Type="http://schemas.openxmlformats.org/officeDocument/2006/relationships/oleObject" Target="../embeddings/oleObject82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9.bin"/><Relationship Id="rId13" Type="http://schemas.openxmlformats.org/officeDocument/2006/relationships/oleObject" Target="../embeddings/oleObject94.bin"/><Relationship Id="rId3" Type="http://schemas.openxmlformats.org/officeDocument/2006/relationships/image" Target="../media/image1.wmf"/><Relationship Id="rId7" Type="http://schemas.openxmlformats.org/officeDocument/2006/relationships/oleObject" Target="../embeddings/oleObject88.bin"/><Relationship Id="rId12" Type="http://schemas.openxmlformats.org/officeDocument/2006/relationships/oleObject" Target="../embeddings/oleObject93.bin"/><Relationship Id="rId17" Type="http://schemas.openxmlformats.org/officeDocument/2006/relationships/oleObject" Target="../embeddings/oleObject98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97.bin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87.bin"/><Relationship Id="rId11" Type="http://schemas.openxmlformats.org/officeDocument/2006/relationships/oleObject" Target="../embeddings/oleObject92.bin"/><Relationship Id="rId5" Type="http://schemas.openxmlformats.org/officeDocument/2006/relationships/oleObject" Target="../embeddings/oleObject86.bin"/><Relationship Id="rId15" Type="http://schemas.openxmlformats.org/officeDocument/2006/relationships/oleObject" Target="../embeddings/oleObject96.bin"/><Relationship Id="rId10" Type="http://schemas.openxmlformats.org/officeDocument/2006/relationships/oleObject" Target="../embeddings/oleObject91.bin"/><Relationship Id="rId4" Type="http://schemas.openxmlformats.org/officeDocument/2006/relationships/oleObject" Target="../embeddings/oleObject85.bin"/><Relationship Id="rId9" Type="http://schemas.openxmlformats.org/officeDocument/2006/relationships/oleObject" Target="../embeddings/oleObject90.bin"/><Relationship Id="rId14" Type="http://schemas.openxmlformats.org/officeDocument/2006/relationships/oleObject" Target="../embeddings/oleObject95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3.bin"/><Relationship Id="rId13" Type="http://schemas.openxmlformats.org/officeDocument/2006/relationships/oleObject" Target="../embeddings/oleObject108.bin"/><Relationship Id="rId18" Type="http://schemas.openxmlformats.org/officeDocument/2006/relationships/oleObject" Target="../embeddings/oleObject113.bin"/><Relationship Id="rId3" Type="http://schemas.openxmlformats.org/officeDocument/2006/relationships/image" Target="../media/image1.wmf"/><Relationship Id="rId7" Type="http://schemas.openxmlformats.org/officeDocument/2006/relationships/oleObject" Target="../embeddings/oleObject102.bin"/><Relationship Id="rId12" Type="http://schemas.openxmlformats.org/officeDocument/2006/relationships/oleObject" Target="../embeddings/oleObject107.bin"/><Relationship Id="rId17" Type="http://schemas.openxmlformats.org/officeDocument/2006/relationships/oleObject" Target="../embeddings/oleObject112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11.bin"/><Relationship Id="rId20" Type="http://schemas.openxmlformats.org/officeDocument/2006/relationships/oleObject" Target="../embeddings/oleObject115.bin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01.bin"/><Relationship Id="rId11" Type="http://schemas.openxmlformats.org/officeDocument/2006/relationships/oleObject" Target="../embeddings/oleObject106.bin"/><Relationship Id="rId5" Type="http://schemas.openxmlformats.org/officeDocument/2006/relationships/oleObject" Target="../embeddings/oleObject100.bin"/><Relationship Id="rId15" Type="http://schemas.openxmlformats.org/officeDocument/2006/relationships/oleObject" Target="../embeddings/oleObject110.bin"/><Relationship Id="rId10" Type="http://schemas.openxmlformats.org/officeDocument/2006/relationships/oleObject" Target="../embeddings/oleObject105.bin"/><Relationship Id="rId19" Type="http://schemas.openxmlformats.org/officeDocument/2006/relationships/oleObject" Target="../embeddings/oleObject114.bin"/><Relationship Id="rId4" Type="http://schemas.openxmlformats.org/officeDocument/2006/relationships/oleObject" Target="../embeddings/oleObject99.bin"/><Relationship Id="rId9" Type="http://schemas.openxmlformats.org/officeDocument/2006/relationships/oleObject" Target="../embeddings/oleObject104.bin"/><Relationship Id="rId14" Type="http://schemas.openxmlformats.org/officeDocument/2006/relationships/oleObject" Target="../embeddings/oleObject109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0.bin"/><Relationship Id="rId13" Type="http://schemas.openxmlformats.org/officeDocument/2006/relationships/oleObject" Target="../embeddings/oleObject125.bin"/><Relationship Id="rId18" Type="http://schemas.openxmlformats.org/officeDocument/2006/relationships/oleObject" Target="../embeddings/oleObject130.bin"/><Relationship Id="rId3" Type="http://schemas.openxmlformats.org/officeDocument/2006/relationships/oleObject" Target="../embeddings/oleObject116.bin"/><Relationship Id="rId7" Type="http://schemas.openxmlformats.org/officeDocument/2006/relationships/oleObject" Target="../embeddings/oleObject119.bin"/><Relationship Id="rId12" Type="http://schemas.openxmlformats.org/officeDocument/2006/relationships/oleObject" Target="../embeddings/oleObject124.bin"/><Relationship Id="rId17" Type="http://schemas.openxmlformats.org/officeDocument/2006/relationships/oleObject" Target="../embeddings/oleObject129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28.bin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18.bin"/><Relationship Id="rId11" Type="http://schemas.openxmlformats.org/officeDocument/2006/relationships/oleObject" Target="../embeddings/oleObject123.bin"/><Relationship Id="rId5" Type="http://schemas.openxmlformats.org/officeDocument/2006/relationships/image" Target="../media/image1.wmf"/><Relationship Id="rId15" Type="http://schemas.openxmlformats.org/officeDocument/2006/relationships/oleObject" Target="../embeddings/oleObject127.bin"/><Relationship Id="rId10" Type="http://schemas.openxmlformats.org/officeDocument/2006/relationships/oleObject" Target="../embeddings/oleObject122.bin"/><Relationship Id="rId4" Type="http://schemas.openxmlformats.org/officeDocument/2006/relationships/oleObject" Target="../embeddings/oleObject117.bin"/><Relationship Id="rId9" Type="http://schemas.openxmlformats.org/officeDocument/2006/relationships/oleObject" Target="../embeddings/oleObject121.bin"/><Relationship Id="rId14" Type="http://schemas.openxmlformats.org/officeDocument/2006/relationships/oleObject" Target="../embeddings/oleObject126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5.bin"/><Relationship Id="rId13" Type="http://schemas.openxmlformats.org/officeDocument/2006/relationships/oleObject" Target="../embeddings/oleObject140.bin"/><Relationship Id="rId18" Type="http://schemas.openxmlformats.org/officeDocument/2006/relationships/oleObject" Target="../embeddings/oleObject145.bin"/><Relationship Id="rId3" Type="http://schemas.openxmlformats.org/officeDocument/2006/relationships/oleObject" Target="../embeddings/oleObject131.bin"/><Relationship Id="rId21" Type="http://schemas.openxmlformats.org/officeDocument/2006/relationships/oleObject" Target="../embeddings/oleObject148.bin"/><Relationship Id="rId7" Type="http://schemas.openxmlformats.org/officeDocument/2006/relationships/oleObject" Target="../embeddings/oleObject134.bin"/><Relationship Id="rId12" Type="http://schemas.openxmlformats.org/officeDocument/2006/relationships/oleObject" Target="../embeddings/oleObject139.bin"/><Relationship Id="rId17" Type="http://schemas.openxmlformats.org/officeDocument/2006/relationships/oleObject" Target="../embeddings/oleObject144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43.bin"/><Relationship Id="rId20" Type="http://schemas.openxmlformats.org/officeDocument/2006/relationships/oleObject" Target="../embeddings/oleObject147.bin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33.bin"/><Relationship Id="rId11" Type="http://schemas.openxmlformats.org/officeDocument/2006/relationships/oleObject" Target="../embeddings/oleObject138.bin"/><Relationship Id="rId5" Type="http://schemas.openxmlformats.org/officeDocument/2006/relationships/oleObject" Target="../embeddings/oleObject132.bin"/><Relationship Id="rId15" Type="http://schemas.openxmlformats.org/officeDocument/2006/relationships/oleObject" Target="../embeddings/oleObject142.bin"/><Relationship Id="rId10" Type="http://schemas.openxmlformats.org/officeDocument/2006/relationships/oleObject" Target="../embeddings/oleObject137.bin"/><Relationship Id="rId19" Type="http://schemas.openxmlformats.org/officeDocument/2006/relationships/oleObject" Target="../embeddings/oleObject146.bin"/><Relationship Id="rId4" Type="http://schemas.openxmlformats.org/officeDocument/2006/relationships/image" Target="../media/image1.wmf"/><Relationship Id="rId9" Type="http://schemas.openxmlformats.org/officeDocument/2006/relationships/oleObject" Target="../embeddings/oleObject136.bin"/><Relationship Id="rId14" Type="http://schemas.openxmlformats.org/officeDocument/2006/relationships/oleObject" Target="../embeddings/oleObject141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4.bin"/><Relationship Id="rId13" Type="http://schemas.openxmlformats.org/officeDocument/2006/relationships/image" Target="../media/image1.wmf"/><Relationship Id="rId18" Type="http://schemas.openxmlformats.org/officeDocument/2006/relationships/oleObject" Target="../embeddings/oleObject163.bin"/><Relationship Id="rId3" Type="http://schemas.openxmlformats.org/officeDocument/2006/relationships/oleObject" Target="../embeddings/oleObject149.bin"/><Relationship Id="rId21" Type="http://schemas.openxmlformats.org/officeDocument/2006/relationships/oleObject" Target="../embeddings/oleObject166.bin"/><Relationship Id="rId7" Type="http://schemas.openxmlformats.org/officeDocument/2006/relationships/oleObject" Target="../embeddings/oleObject153.bin"/><Relationship Id="rId12" Type="http://schemas.openxmlformats.org/officeDocument/2006/relationships/oleObject" Target="../embeddings/oleObject158.bin"/><Relationship Id="rId17" Type="http://schemas.openxmlformats.org/officeDocument/2006/relationships/oleObject" Target="../embeddings/oleObject162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61.bin"/><Relationship Id="rId20" Type="http://schemas.openxmlformats.org/officeDocument/2006/relationships/oleObject" Target="../embeddings/oleObject165.bin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152.bin"/><Relationship Id="rId11" Type="http://schemas.openxmlformats.org/officeDocument/2006/relationships/oleObject" Target="../embeddings/oleObject157.bin"/><Relationship Id="rId5" Type="http://schemas.openxmlformats.org/officeDocument/2006/relationships/oleObject" Target="../embeddings/oleObject151.bin"/><Relationship Id="rId15" Type="http://schemas.openxmlformats.org/officeDocument/2006/relationships/oleObject" Target="../embeddings/oleObject160.bin"/><Relationship Id="rId10" Type="http://schemas.openxmlformats.org/officeDocument/2006/relationships/oleObject" Target="../embeddings/oleObject156.bin"/><Relationship Id="rId19" Type="http://schemas.openxmlformats.org/officeDocument/2006/relationships/oleObject" Target="../embeddings/oleObject164.bin"/><Relationship Id="rId4" Type="http://schemas.openxmlformats.org/officeDocument/2006/relationships/oleObject" Target="../embeddings/oleObject150.bin"/><Relationship Id="rId9" Type="http://schemas.openxmlformats.org/officeDocument/2006/relationships/oleObject" Target="../embeddings/oleObject155.bin"/><Relationship Id="rId14" Type="http://schemas.openxmlformats.org/officeDocument/2006/relationships/oleObject" Target="../embeddings/oleObject159.bin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1.bin"/><Relationship Id="rId13" Type="http://schemas.openxmlformats.org/officeDocument/2006/relationships/oleObject" Target="../embeddings/oleObject176.bin"/><Relationship Id="rId3" Type="http://schemas.openxmlformats.org/officeDocument/2006/relationships/image" Target="../media/image1.wmf"/><Relationship Id="rId7" Type="http://schemas.openxmlformats.org/officeDocument/2006/relationships/oleObject" Target="../embeddings/oleObject170.bin"/><Relationship Id="rId12" Type="http://schemas.openxmlformats.org/officeDocument/2006/relationships/oleObject" Target="../embeddings/oleObject175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79.bin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169.bin"/><Relationship Id="rId11" Type="http://schemas.openxmlformats.org/officeDocument/2006/relationships/oleObject" Target="../embeddings/oleObject174.bin"/><Relationship Id="rId5" Type="http://schemas.openxmlformats.org/officeDocument/2006/relationships/oleObject" Target="../embeddings/oleObject168.bin"/><Relationship Id="rId15" Type="http://schemas.openxmlformats.org/officeDocument/2006/relationships/oleObject" Target="../embeddings/oleObject178.bin"/><Relationship Id="rId10" Type="http://schemas.openxmlformats.org/officeDocument/2006/relationships/oleObject" Target="../embeddings/oleObject173.bin"/><Relationship Id="rId4" Type="http://schemas.openxmlformats.org/officeDocument/2006/relationships/oleObject" Target="../embeddings/oleObject167.bin"/><Relationship Id="rId9" Type="http://schemas.openxmlformats.org/officeDocument/2006/relationships/oleObject" Target="../embeddings/oleObject172.bin"/><Relationship Id="rId14" Type="http://schemas.openxmlformats.org/officeDocument/2006/relationships/oleObject" Target="../embeddings/oleObject177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4.bin"/><Relationship Id="rId13" Type="http://schemas.openxmlformats.org/officeDocument/2006/relationships/oleObject" Target="../embeddings/oleObject189.bin"/><Relationship Id="rId3" Type="http://schemas.openxmlformats.org/officeDocument/2006/relationships/image" Target="../media/image1.wmf"/><Relationship Id="rId7" Type="http://schemas.openxmlformats.org/officeDocument/2006/relationships/oleObject" Target="../embeddings/oleObject183.bin"/><Relationship Id="rId12" Type="http://schemas.openxmlformats.org/officeDocument/2006/relationships/oleObject" Target="../embeddings/oleObject18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182.bin"/><Relationship Id="rId11" Type="http://schemas.openxmlformats.org/officeDocument/2006/relationships/oleObject" Target="../embeddings/oleObject187.bin"/><Relationship Id="rId5" Type="http://schemas.openxmlformats.org/officeDocument/2006/relationships/oleObject" Target="../embeddings/oleObject181.bin"/><Relationship Id="rId15" Type="http://schemas.openxmlformats.org/officeDocument/2006/relationships/oleObject" Target="../embeddings/oleObject191.bin"/><Relationship Id="rId10" Type="http://schemas.openxmlformats.org/officeDocument/2006/relationships/oleObject" Target="../embeddings/oleObject186.bin"/><Relationship Id="rId4" Type="http://schemas.openxmlformats.org/officeDocument/2006/relationships/oleObject" Target="../embeddings/oleObject180.bin"/><Relationship Id="rId9" Type="http://schemas.openxmlformats.org/officeDocument/2006/relationships/oleObject" Target="../embeddings/oleObject185.bin"/><Relationship Id="rId14" Type="http://schemas.openxmlformats.org/officeDocument/2006/relationships/oleObject" Target="../embeddings/oleObject190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6.bin"/><Relationship Id="rId3" Type="http://schemas.openxmlformats.org/officeDocument/2006/relationships/image" Target="../media/image1.wmf"/><Relationship Id="rId7" Type="http://schemas.openxmlformats.org/officeDocument/2006/relationships/oleObject" Target="../embeddings/oleObject19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194.bin"/><Relationship Id="rId11" Type="http://schemas.openxmlformats.org/officeDocument/2006/relationships/oleObject" Target="../embeddings/oleObject199.bin"/><Relationship Id="rId5" Type="http://schemas.openxmlformats.org/officeDocument/2006/relationships/oleObject" Target="../embeddings/oleObject193.bin"/><Relationship Id="rId10" Type="http://schemas.openxmlformats.org/officeDocument/2006/relationships/oleObject" Target="../embeddings/oleObject198.bin"/><Relationship Id="rId4" Type="http://schemas.openxmlformats.org/officeDocument/2006/relationships/oleObject" Target="../embeddings/oleObject192.bin"/><Relationship Id="rId9" Type="http://schemas.openxmlformats.org/officeDocument/2006/relationships/oleObject" Target="../embeddings/oleObject197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1.pn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79512" y="2130425"/>
            <a:ext cx="8712968" cy="1470025"/>
          </a:xfrm>
        </p:spPr>
        <p:txBody>
          <a:bodyPr>
            <a:normAutofit fontScale="90000"/>
          </a:bodyPr>
          <a:lstStyle/>
          <a:p>
            <a:r>
              <a:rPr lang="cs-CZ" altLang="zh-CN" sz="5400" dirty="0" smtClean="0"/>
              <a:t>2.3 ROZKLAD </a:t>
            </a:r>
            <a:r>
              <a:rPr lang="cs-CZ" altLang="zh-CN" sz="5400" dirty="0" smtClean="0"/>
              <a:t>VÝRAZŮ</a:t>
            </a:r>
            <a:br>
              <a:rPr lang="cs-CZ" altLang="zh-CN" sz="5400" dirty="0" smtClean="0"/>
            </a:br>
            <a:r>
              <a:rPr lang="cs-CZ" altLang="zh-CN" sz="5400" dirty="0" smtClean="0"/>
              <a:t>NA SOUČIN</a:t>
            </a:r>
            <a:endParaRPr lang="zh-CN" altLang="en-US" sz="54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Mgr. Petra Toboříková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dirty="0" smtClean="0"/>
              <a:t>Rozklad výrazů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108720"/>
          </a:xfrm>
        </p:spPr>
        <p:txBody>
          <a:bodyPr/>
          <a:lstStyle/>
          <a:p>
            <a:pPr>
              <a:buNone/>
            </a:pPr>
            <a:r>
              <a:rPr lang="cs-CZ" altLang="zh-CN" dirty="0" smtClean="0"/>
              <a:t>= místo jednoho výrazu zapíšeme výraz jako </a:t>
            </a:r>
            <a:r>
              <a:rPr lang="cs-CZ" altLang="zh-CN" b="1" dirty="0" smtClean="0">
                <a:solidFill>
                  <a:srgbClr val="C00000"/>
                </a:solidFill>
              </a:rPr>
              <a:t>součin</a:t>
            </a:r>
            <a:r>
              <a:rPr lang="cs-CZ" altLang="zh-CN" dirty="0" smtClean="0"/>
              <a:t> několika výrazů</a:t>
            </a:r>
            <a:endParaRPr lang="zh-CN" altLang="en-US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2996952"/>
            <a:ext cx="691276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indent="-3619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800" dirty="0" smtClean="0"/>
              <a:t>Vytýkání (před závorku)</a:t>
            </a:r>
          </a:p>
          <a:p>
            <a:pPr marL="361950" indent="-3619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800" dirty="0" smtClean="0"/>
              <a:t>Rozklad pomocí </a:t>
            </a:r>
            <a:r>
              <a:rPr lang="cs-CZ" sz="2800" dirty="0" err="1" smtClean="0"/>
              <a:t>Vietových</a:t>
            </a:r>
            <a:r>
              <a:rPr lang="cs-CZ" sz="2800" dirty="0" smtClean="0"/>
              <a:t> vzorců</a:t>
            </a:r>
          </a:p>
          <a:p>
            <a:pPr marL="361950" indent="-3619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800" dirty="0" smtClean="0"/>
              <a:t>Rozklad pomocí vzorců pro mocniny</a:t>
            </a:r>
          </a:p>
        </p:txBody>
      </p:sp>
      <p:pic>
        <p:nvPicPr>
          <p:cNvPr id="1027" name="Picture 3" descr="C:\Users\toborpe\AppData\Local\Microsoft\Windows\Temporary Internet Files\Content.IE5\ZHAR1140\MC90039752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4797152"/>
            <a:ext cx="1833372" cy="16230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 bldLvl="3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Elipsa 71"/>
          <p:cNvSpPr/>
          <p:nvPr/>
        </p:nvSpPr>
        <p:spPr>
          <a:xfrm>
            <a:off x="6444208" y="4437112"/>
            <a:ext cx="576064" cy="576064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9" name="Object 3"/>
          <p:cNvGraphicFramePr>
            <a:graphicFrameLocks noChangeAspect="1"/>
          </p:cNvGraphicFramePr>
          <p:nvPr/>
        </p:nvGraphicFramePr>
        <p:xfrm>
          <a:off x="6393209" y="4526012"/>
          <a:ext cx="627063" cy="419100"/>
        </p:xfrm>
        <a:graphic>
          <a:graphicData uri="http://schemas.openxmlformats.org/presentationml/2006/ole">
            <p:oleObj spid="_x0000_s32781" name="Rovnice" r:id="rId3" imgW="228600" imgH="152280" progId="Equation.3">
              <p:embed/>
            </p:oleObj>
          </a:graphicData>
        </a:graphic>
      </p:graphicFrame>
      <p:graphicFrame>
        <p:nvGraphicFramePr>
          <p:cNvPr id="2073" name="Object 25"/>
          <p:cNvGraphicFramePr>
            <a:graphicFrameLocks noChangeAspect="1"/>
          </p:cNvGraphicFramePr>
          <p:nvPr/>
        </p:nvGraphicFramePr>
        <p:xfrm>
          <a:off x="4590207" y="4524425"/>
          <a:ext cx="520700" cy="454025"/>
        </p:xfrm>
        <a:graphic>
          <a:graphicData uri="http://schemas.openxmlformats.org/presentationml/2006/ole">
            <p:oleObj spid="_x0000_s32784" name="Rovnice" r:id="rId4" imgW="190440" imgH="164880" progId="Equation.3">
              <p:embed/>
            </p:oleObj>
          </a:graphicData>
        </a:graphic>
      </p:graphicFrame>
      <p:graphicFrame>
        <p:nvGraphicFramePr>
          <p:cNvPr id="45" name="Object 3"/>
          <p:cNvGraphicFramePr>
            <a:graphicFrameLocks noChangeAspect="1"/>
          </p:cNvGraphicFramePr>
          <p:nvPr/>
        </p:nvGraphicFramePr>
        <p:xfrm>
          <a:off x="5075362" y="4439617"/>
          <a:ext cx="452437" cy="593725"/>
        </p:xfrm>
        <a:graphic>
          <a:graphicData uri="http://schemas.openxmlformats.org/presentationml/2006/ole">
            <p:oleObj spid="_x0000_s32783" name="Rovnice" r:id="rId5" imgW="164880" imgH="215640" progId="Equation.3">
              <p:embed/>
            </p:oleObj>
          </a:graphicData>
        </a:graphic>
      </p:graphicFrame>
      <p:graphicFrame>
        <p:nvGraphicFramePr>
          <p:cNvPr id="44" name="Object 12"/>
          <p:cNvGraphicFramePr>
            <a:graphicFrameLocks noChangeAspect="1"/>
          </p:cNvGraphicFramePr>
          <p:nvPr/>
        </p:nvGraphicFramePr>
        <p:xfrm>
          <a:off x="6711851" y="4491459"/>
          <a:ext cx="452437" cy="593725"/>
        </p:xfrm>
        <a:graphic>
          <a:graphicData uri="http://schemas.openxmlformats.org/presentationml/2006/ole">
            <p:oleObj spid="_x0000_s32782" name="Rovnice" r:id="rId6" imgW="164880" imgH="215640" progId="Equation.3">
              <p:embed/>
            </p:oleObj>
          </a:graphicData>
        </a:graphic>
      </p:graphicFrame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130622"/>
            <a:ext cx="8229600" cy="850106"/>
          </a:xfrm>
        </p:spPr>
        <p:txBody>
          <a:bodyPr>
            <a:normAutofit/>
          </a:bodyPr>
          <a:lstStyle/>
          <a:p>
            <a:r>
              <a:rPr lang="cs-CZ" altLang="zh-CN" b="1" dirty="0" smtClean="0"/>
              <a:t>Vytýkání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7504" y="2708920"/>
            <a:ext cx="8640960" cy="864096"/>
          </a:xfrm>
        </p:spPr>
        <p:txBody>
          <a:bodyPr>
            <a:noAutofit/>
          </a:bodyPr>
          <a:lstStyle/>
          <a:p>
            <a:pPr marL="180975" indent="-180975"/>
            <a:r>
              <a:rPr lang="cs-CZ" sz="2600" dirty="0" smtClean="0"/>
              <a:t>před závorku vytkneme </a:t>
            </a:r>
            <a:r>
              <a:rPr lang="cs-CZ" sz="2600" b="1" dirty="0" smtClean="0"/>
              <a:t>největšího společného dělitele</a:t>
            </a:r>
          </a:p>
          <a:p>
            <a:pPr marL="180975" indent="-180975"/>
            <a:r>
              <a:rPr lang="cs-CZ" sz="2600" dirty="0" smtClean="0"/>
              <a:t> správnost ověříme zpětným roznásobením:</a:t>
            </a:r>
            <a:endParaRPr lang="zh-CN" altLang="en-US" sz="2600" dirty="0"/>
          </a:p>
        </p:txBody>
      </p:sp>
      <p:pic>
        <p:nvPicPr>
          <p:cNvPr id="1027" name="Picture 3" descr="C:\Users\toborpe\AppData\Local\Microsoft\Windows\Temporary Internet Files\Content.IE5\ZHAR1140\MC900397526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24328" y="5431038"/>
            <a:ext cx="1442703" cy="1277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2789238" y="1680989"/>
          <a:ext cx="1809750" cy="523875"/>
        </p:xfrm>
        <a:graphic>
          <a:graphicData uri="http://schemas.openxmlformats.org/presentationml/2006/ole">
            <p:oleObj spid="_x0000_s32770" name="Rovnice" r:id="rId8" imgW="660240" imgH="190440" progId="Equation.3">
              <p:embed/>
            </p:oleObj>
          </a:graphicData>
        </a:graphic>
      </p:graphicFrame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4529138" y="1680989"/>
          <a:ext cx="312737" cy="419100"/>
        </p:xfrm>
        <a:graphic>
          <a:graphicData uri="http://schemas.openxmlformats.org/presentationml/2006/ole">
            <p:oleObj spid="_x0000_s32771" name="Rovnice" r:id="rId9" imgW="114120" imgH="152280" progId="Equation.3">
              <p:embed/>
            </p:oleObj>
          </a:graphicData>
        </a:graphic>
      </p:graphicFrame>
      <p:graphicFrame>
        <p:nvGraphicFramePr>
          <p:cNvPr id="2055" name="Object 7"/>
          <p:cNvGraphicFramePr>
            <a:graphicFrameLocks noChangeAspect="1"/>
          </p:cNvGraphicFramePr>
          <p:nvPr/>
        </p:nvGraphicFramePr>
        <p:xfrm>
          <a:off x="6300192" y="3230687"/>
          <a:ext cx="1524000" cy="414337"/>
        </p:xfrm>
        <a:graphic>
          <a:graphicData uri="http://schemas.openxmlformats.org/presentationml/2006/ole">
            <p:oleObj spid="_x0000_s32772" name="Rovnice" r:id="rId10" imgW="749160" imgH="203040" progId="Equation.3">
              <p:embed/>
            </p:oleObj>
          </a:graphicData>
        </a:graphic>
      </p:graphicFrame>
      <p:graphicFrame>
        <p:nvGraphicFramePr>
          <p:cNvPr id="2056" name="Object 8"/>
          <p:cNvGraphicFramePr>
            <a:graphicFrameLocks noChangeAspect="1"/>
          </p:cNvGraphicFramePr>
          <p:nvPr/>
        </p:nvGraphicFramePr>
        <p:xfrm>
          <a:off x="7849592" y="3248149"/>
          <a:ext cx="1136650" cy="388938"/>
        </p:xfrm>
        <a:graphic>
          <a:graphicData uri="http://schemas.openxmlformats.org/presentationml/2006/ole">
            <p:oleObj spid="_x0000_s32773" name="Rovnice" r:id="rId11" imgW="558720" imgH="190440" progId="Equation.3">
              <p:embed/>
            </p:oleObj>
          </a:graphicData>
        </a:graphic>
      </p:graphicFrame>
      <p:grpSp>
        <p:nvGrpSpPr>
          <p:cNvPr id="4" name="Skupina 23"/>
          <p:cNvGrpSpPr/>
          <p:nvPr/>
        </p:nvGrpSpPr>
        <p:grpSpPr>
          <a:xfrm flipV="1">
            <a:off x="3419872" y="980727"/>
            <a:ext cx="2088232" cy="1152129"/>
            <a:chOff x="3419872" y="1215336"/>
            <a:chExt cx="2088232" cy="1152129"/>
          </a:xfrm>
        </p:grpSpPr>
        <p:sp>
          <p:nvSpPr>
            <p:cNvPr id="15" name="TextovéPole 14"/>
            <p:cNvSpPr txBox="1"/>
            <p:nvPr/>
          </p:nvSpPr>
          <p:spPr>
            <a:xfrm flipV="1">
              <a:off x="3419872" y="1998132"/>
              <a:ext cx="2088232" cy="369332"/>
            </a:xfrm>
            <a:prstGeom prst="rect">
              <a:avLst/>
            </a:prstGeom>
            <a:noFill/>
            <a:ln>
              <a:solidFill>
                <a:schemeClr val="accent3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/>
                <a:t>největší spol. dělitel</a:t>
              </a:r>
              <a:endParaRPr lang="cs-CZ" dirty="0"/>
            </a:p>
          </p:txBody>
        </p:sp>
        <p:grpSp>
          <p:nvGrpSpPr>
            <p:cNvPr id="5" name="Skupina 22"/>
            <p:cNvGrpSpPr/>
            <p:nvPr/>
          </p:nvGrpSpPr>
          <p:grpSpPr>
            <a:xfrm>
              <a:off x="3419873" y="1215336"/>
              <a:ext cx="2085565" cy="1152129"/>
              <a:chOff x="3716376" y="1215336"/>
              <a:chExt cx="1656184" cy="1152129"/>
            </a:xfrm>
          </p:grpSpPr>
          <p:sp>
            <p:nvSpPr>
              <p:cNvPr id="13" name="Čárový popisek 1 12"/>
              <p:cNvSpPr/>
              <p:nvPr/>
            </p:nvSpPr>
            <p:spPr>
              <a:xfrm rot="5400000">
                <a:off x="4364447" y="1359352"/>
                <a:ext cx="360042" cy="1656184"/>
              </a:xfrm>
              <a:prstGeom prst="borderCallout1">
                <a:avLst>
                  <a:gd name="adj1" fmla="val 49033"/>
                  <a:gd name="adj2" fmla="val -706"/>
                  <a:gd name="adj3" fmla="val 40644"/>
                  <a:gd name="adj4" fmla="val -83211"/>
                </a:avLst>
              </a:prstGeom>
              <a:noFill/>
              <a:ln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6" name="Elipsa 15"/>
              <p:cNvSpPr/>
              <p:nvPr/>
            </p:nvSpPr>
            <p:spPr>
              <a:xfrm>
                <a:off x="4574118" y="1215336"/>
                <a:ext cx="285914" cy="504056"/>
              </a:xfrm>
              <a:prstGeom prst="ellipse">
                <a:avLst/>
              </a:prstGeom>
              <a:noFill/>
              <a:ln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graphicFrame>
        <p:nvGraphicFramePr>
          <p:cNvPr id="2057" name="Object 9"/>
          <p:cNvGraphicFramePr>
            <a:graphicFrameLocks noChangeAspect="1"/>
          </p:cNvGraphicFramePr>
          <p:nvPr/>
        </p:nvGraphicFramePr>
        <p:xfrm>
          <a:off x="4839643" y="1611139"/>
          <a:ext cx="452437" cy="593725"/>
        </p:xfrm>
        <a:graphic>
          <a:graphicData uri="http://schemas.openxmlformats.org/presentationml/2006/ole">
            <p:oleObj spid="_x0000_s32774" name="Rovnice" r:id="rId12" imgW="164880" imgH="215640" progId="Equation.3">
              <p:embed/>
            </p:oleObj>
          </a:graphicData>
        </a:graphic>
      </p:graphicFrame>
      <p:graphicFrame>
        <p:nvGraphicFramePr>
          <p:cNvPr id="2058" name="Object 10"/>
          <p:cNvGraphicFramePr>
            <a:graphicFrameLocks noChangeAspect="1"/>
          </p:cNvGraphicFramePr>
          <p:nvPr/>
        </p:nvGraphicFramePr>
        <p:xfrm>
          <a:off x="5002213" y="1658764"/>
          <a:ext cx="520700" cy="419100"/>
        </p:xfrm>
        <a:graphic>
          <a:graphicData uri="http://schemas.openxmlformats.org/presentationml/2006/ole">
            <p:oleObj spid="_x0000_s32775" name="Rovnice" r:id="rId13" imgW="190440" imgH="152280" progId="Equation.3">
              <p:embed/>
            </p:oleObj>
          </a:graphicData>
        </a:graphic>
      </p:graphicFrame>
      <p:graphicFrame>
        <p:nvGraphicFramePr>
          <p:cNvPr id="2059" name="Object 11"/>
          <p:cNvGraphicFramePr>
            <a:graphicFrameLocks noChangeAspect="1"/>
          </p:cNvGraphicFramePr>
          <p:nvPr/>
        </p:nvGraphicFramePr>
        <p:xfrm>
          <a:off x="5435600" y="1680989"/>
          <a:ext cx="833438" cy="523875"/>
        </p:xfrm>
        <a:graphic>
          <a:graphicData uri="http://schemas.openxmlformats.org/presentationml/2006/ole">
            <p:oleObj spid="_x0000_s32776" name="Rovnice" r:id="rId14" imgW="304560" imgH="190440" progId="Equation.3">
              <p:embed/>
            </p:oleObj>
          </a:graphicData>
        </a:graphic>
      </p:graphicFrame>
      <p:graphicFrame>
        <p:nvGraphicFramePr>
          <p:cNvPr id="2060" name="Object 12"/>
          <p:cNvGraphicFramePr>
            <a:graphicFrameLocks noChangeAspect="1"/>
          </p:cNvGraphicFramePr>
          <p:nvPr/>
        </p:nvGraphicFramePr>
        <p:xfrm>
          <a:off x="5991771" y="1591295"/>
          <a:ext cx="452437" cy="593725"/>
        </p:xfrm>
        <a:graphic>
          <a:graphicData uri="http://schemas.openxmlformats.org/presentationml/2006/ole">
            <p:oleObj spid="_x0000_s32777" name="Rovnice" r:id="rId15" imgW="164880" imgH="215640" progId="Equation.3">
              <p:embed/>
            </p:oleObj>
          </a:graphicData>
        </a:graphic>
      </p:graphicFrame>
      <p:graphicFrame>
        <p:nvGraphicFramePr>
          <p:cNvPr id="25" name="Object 2"/>
          <p:cNvGraphicFramePr>
            <a:graphicFrameLocks noChangeAspect="1"/>
          </p:cNvGraphicFramePr>
          <p:nvPr/>
        </p:nvGraphicFramePr>
        <p:xfrm>
          <a:off x="1654919" y="4437112"/>
          <a:ext cx="2922588" cy="558800"/>
        </p:xfrm>
        <a:graphic>
          <a:graphicData uri="http://schemas.openxmlformats.org/presentationml/2006/ole">
            <p:oleObj spid="_x0000_s32778" name="Rovnice" r:id="rId16" imgW="1066680" imgH="203040" progId="Equation.3">
              <p:embed/>
            </p:oleObj>
          </a:graphicData>
        </a:graphic>
      </p:graphicFrame>
      <p:graphicFrame>
        <p:nvGraphicFramePr>
          <p:cNvPr id="37" name="Object 3"/>
          <p:cNvGraphicFramePr>
            <a:graphicFrameLocks noChangeAspect="1"/>
          </p:cNvGraphicFramePr>
          <p:nvPr/>
        </p:nvGraphicFramePr>
        <p:xfrm>
          <a:off x="5253782" y="4437112"/>
          <a:ext cx="454025" cy="523875"/>
        </p:xfrm>
        <a:graphic>
          <a:graphicData uri="http://schemas.openxmlformats.org/presentationml/2006/ole">
            <p:oleObj spid="_x0000_s32779" name="Rovnice" r:id="rId17" imgW="164880" imgH="190440" progId="Equation.3">
              <p:embed/>
            </p:oleObj>
          </a:graphicData>
        </a:graphic>
      </p:graphicFrame>
      <p:graphicFrame>
        <p:nvGraphicFramePr>
          <p:cNvPr id="38" name="Object 3"/>
          <p:cNvGraphicFramePr>
            <a:graphicFrameLocks noChangeAspect="1"/>
          </p:cNvGraphicFramePr>
          <p:nvPr/>
        </p:nvGraphicFramePr>
        <p:xfrm>
          <a:off x="5617319" y="4526012"/>
          <a:ext cx="836613" cy="454025"/>
        </p:xfrm>
        <a:graphic>
          <a:graphicData uri="http://schemas.openxmlformats.org/presentationml/2006/ole">
            <p:oleObj spid="_x0000_s32780" name="Rovnice" r:id="rId18" imgW="304560" imgH="164880" progId="Equation.3">
              <p:embed/>
            </p:oleObj>
          </a:graphicData>
        </a:graphic>
      </p:graphicFrame>
      <p:grpSp>
        <p:nvGrpSpPr>
          <p:cNvPr id="6" name="Skupina 50"/>
          <p:cNvGrpSpPr/>
          <p:nvPr/>
        </p:nvGrpSpPr>
        <p:grpSpPr>
          <a:xfrm flipV="1">
            <a:off x="3707904" y="3789040"/>
            <a:ext cx="2088232" cy="1224136"/>
            <a:chOff x="2411760" y="4003794"/>
            <a:chExt cx="2088232" cy="1224136"/>
          </a:xfrm>
        </p:grpSpPr>
        <p:grpSp>
          <p:nvGrpSpPr>
            <p:cNvPr id="7" name="Skupina 49"/>
            <p:cNvGrpSpPr/>
            <p:nvPr/>
          </p:nvGrpSpPr>
          <p:grpSpPr>
            <a:xfrm>
              <a:off x="2414426" y="4003794"/>
              <a:ext cx="2085565" cy="1214846"/>
              <a:chOff x="2414426" y="4003794"/>
              <a:chExt cx="2085565" cy="1214846"/>
            </a:xfrm>
          </p:grpSpPr>
          <p:sp>
            <p:nvSpPr>
              <p:cNvPr id="54" name="Čárový popisek 1 53"/>
              <p:cNvSpPr/>
              <p:nvPr/>
            </p:nvSpPr>
            <p:spPr>
              <a:xfrm rot="5400000">
                <a:off x="3277188" y="3995836"/>
                <a:ext cx="360042" cy="2085565"/>
              </a:xfrm>
              <a:prstGeom prst="borderCallout1">
                <a:avLst>
                  <a:gd name="adj1" fmla="val 49033"/>
                  <a:gd name="adj2" fmla="val -706"/>
                  <a:gd name="adj3" fmla="val 47607"/>
                  <a:gd name="adj4" fmla="val -100593"/>
                </a:avLst>
              </a:prstGeom>
              <a:noFill/>
              <a:ln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5" name="Elipsa 54"/>
              <p:cNvSpPr/>
              <p:nvPr/>
            </p:nvSpPr>
            <p:spPr>
              <a:xfrm>
                <a:off x="3275856" y="4003794"/>
                <a:ext cx="504056" cy="504056"/>
              </a:xfrm>
              <a:prstGeom prst="ellipse">
                <a:avLst/>
              </a:prstGeom>
              <a:noFill/>
              <a:ln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52" name="TextovéPole 51"/>
            <p:cNvSpPr txBox="1"/>
            <p:nvPr/>
          </p:nvSpPr>
          <p:spPr>
            <a:xfrm flipV="1">
              <a:off x="2411760" y="4858598"/>
              <a:ext cx="2088232" cy="369332"/>
            </a:xfrm>
            <a:prstGeom prst="rect">
              <a:avLst/>
            </a:prstGeom>
            <a:noFill/>
            <a:ln>
              <a:solidFill>
                <a:srgbClr val="92D05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/>
                <a:t>největší spol. dělitel</a:t>
              </a:r>
              <a:endParaRPr lang="cs-CZ" dirty="0"/>
            </a:p>
          </p:txBody>
        </p:sp>
      </p:grpSp>
      <p:grpSp>
        <p:nvGrpSpPr>
          <p:cNvPr id="8" name="Skupina 66"/>
          <p:cNvGrpSpPr/>
          <p:nvPr/>
        </p:nvGrpSpPr>
        <p:grpSpPr>
          <a:xfrm>
            <a:off x="2987824" y="2060848"/>
            <a:ext cx="2304256" cy="601525"/>
            <a:chOff x="2987824" y="2060848"/>
            <a:chExt cx="2304256" cy="601525"/>
          </a:xfrm>
        </p:grpSpPr>
        <p:sp>
          <p:nvSpPr>
            <p:cNvPr id="53" name="Zahnutá šipka dolů 52"/>
            <p:cNvSpPr/>
            <p:nvPr/>
          </p:nvSpPr>
          <p:spPr>
            <a:xfrm flipV="1">
              <a:off x="2987824" y="2060848"/>
              <a:ext cx="2304256" cy="288032"/>
            </a:xfrm>
            <a:prstGeom prst="curvedDownArrow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aphicFrame>
          <p:nvGraphicFramePr>
            <p:cNvPr id="2074" name="Object 26"/>
            <p:cNvGraphicFramePr>
              <a:graphicFrameLocks noChangeAspect="1"/>
            </p:cNvGraphicFramePr>
            <p:nvPr/>
          </p:nvGraphicFramePr>
          <p:xfrm>
            <a:off x="3851920" y="2328863"/>
            <a:ext cx="360040" cy="333510"/>
          </p:xfrm>
          <a:graphic>
            <a:graphicData uri="http://schemas.openxmlformats.org/presentationml/2006/ole">
              <p:oleObj spid="_x0000_s32785" name="Rovnice" r:id="rId19" imgW="164880" imgH="152280" progId="Equation.3">
                <p:embed/>
              </p:oleObj>
            </a:graphicData>
          </a:graphic>
        </p:graphicFrame>
      </p:grpSp>
      <p:grpSp>
        <p:nvGrpSpPr>
          <p:cNvPr id="9" name="Skupina 67"/>
          <p:cNvGrpSpPr/>
          <p:nvPr/>
        </p:nvGrpSpPr>
        <p:grpSpPr>
          <a:xfrm>
            <a:off x="3851920" y="2060848"/>
            <a:ext cx="2232248" cy="601525"/>
            <a:chOff x="3851920" y="2060848"/>
            <a:chExt cx="2232248" cy="601525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56" name="Zahnutá šipka dolů 55"/>
            <p:cNvSpPr/>
            <p:nvPr/>
          </p:nvSpPr>
          <p:spPr>
            <a:xfrm flipV="1">
              <a:off x="3851920" y="2060848"/>
              <a:ext cx="2232248" cy="288032"/>
            </a:xfrm>
            <a:prstGeom prst="curvedDownArrow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aphicFrame>
          <p:nvGraphicFramePr>
            <p:cNvPr id="57" name="Object 26"/>
            <p:cNvGraphicFramePr>
              <a:graphicFrameLocks noChangeAspect="1"/>
            </p:cNvGraphicFramePr>
            <p:nvPr/>
          </p:nvGraphicFramePr>
          <p:xfrm>
            <a:off x="4716016" y="2328863"/>
            <a:ext cx="360040" cy="333510"/>
          </p:xfrm>
          <a:graphic>
            <a:graphicData uri="http://schemas.openxmlformats.org/presentationml/2006/ole">
              <p:oleObj spid="_x0000_s32786" name="Rovnice" r:id="rId20" imgW="164880" imgH="152280" progId="Equation.3">
                <p:embed/>
              </p:oleObj>
            </a:graphicData>
          </a:graphic>
        </p:graphicFrame>
      </p:grpSp>
      <p:grpSp>
        <p:nvGrpSpPr>
          <p:cNvPr id="10" name="Skupina 68"/>
          <p:cNvGrpSpPr/>
          <p:nvPr/>
        </p:nvGrpSpPr>
        <p:grpSpPr>
          <a:xfrm>
            <a:off x="1979712" y="4941168"/>
            <a:ext cx="3456384" cy="669102"/>
            <a:chOff x="1979712" y="4941168"/>
            <a:chExt cx="3456384" cy="669102"/>
          </a:xfrm>
        </p:grpSpPr>
        <p:sp>
          <p:nvSpPr>
            <p:cNvPr id="61" name="Zahnutá šipka dolů 60"/>
            <p:cNvSpPr/>
            <p:nvPr/>
          </p:nvSpPr>
          <p:spPr>
            <a:xfrm flipV="1">
              <a:off x="1979712" y="4941168"/>
              <a:ext cx="3456384" cy="308049"/>
            </a:xfrm>
            <a:prstGeom prst="curvedDownArrow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aphicFrame>
          <p:nvGraphicFramePr>
            <p:cNvPr id="62" name="Object 26"/>
            <p:cNvGraphicFramePr>
              <a:graphicFrameLocks noChangeAspect="1"/>
            </p:cNvGraphicFramePr>
            <p:nvPr/>
          </p:nvGraphicFramePr>
          <p:xfrm>
            <a:off x="3296518" y="5229200"/>
            <a:ext cx="555402" cy="381070"/>
          </p:xfrm>
          <a:graphic>
            <a:graphicData uri="http://schemas.openxmlformats.org/presentationml/2006/ole">
              <p:oleObj spid="_x0000_s32787" name="Rovnice" r:id="rId21" imgW="241200" imgH="164880" progId="Equation.3">
                <p:embed/>
              </p:oleObj>
            </a:graphicData>
          </a:graphic>
        </p:graphicFrame>
      </p:grpSp>
      <p:grpSp>
        <p:nvGrpSpPr>
          <p:cNvPr id="11" name="Skupina 69"/>
          <p:cNvGrpSpPr/>
          <p:nvPr/>
        </p:nvGrpSpPr>
        <p:grpSpPr>
          <a:xfrm>
            <a:off x="2843808" y="4941168"/>
            <a:ext cx="3456384" cy="669102"/>
            <a:chOff x="2843808" y="4941168"/>
            <a:chExt cx="3456384" cy="669102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63" name="Zahnutá šipka dolů 62"/>
            <p:cNvSpPr/>
            <p:nvPr/>
          </p:nvSpPr>
          <p:spPr>
            <a:xfrm flipV="1">
              <a:off x="2843808" y="4941168"/>
              <a:ext cx="3456384" cy="308049"/>
            </a:xfrm>
            <a:prstGeom prst="curvedDownArrow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aphicFrame>
          <p:nvGraphicFramePr>
            <p:cNvPr id="64" name="Object 26"/>
            <p:cNvGraphicFramePr>
              <a:graphicFrameLocks noChangeAspect="1"/>
            </p:cNvGraphicFramePr>
            <p:nvPr/>
          </p:nvGraphicFramePr>
          <p:xfrm>
            <a:off x="4160614" y="5229200"/>
            <a:ext cx="555402" cy="381070"/>
          </p:xfrm>
          <a:graphic>
            <a:graphicData uri="http://schemas.openxmlformats.org/presentationml/2006/ole">
              <p:oleObj spid="_x0000_s32788" name="Rovnice" r:id="rId22" imgW="241200" imgH="164880" progId="Equation.3">
                <p:embed/>
              </p:oleObj>
            </a:graphicData>
          </a:graphic>
        </p:graphicFrame>
      </p:grpSp>
      <p:grpSp>
        <p:nvGrpSpPr>
          <p:cNvPr id="12" name="Skupina 70"/>
          <p:cNvGrpSpPr/>
          <p:nvPr/>
        </p:nvGrpSpPr>
        <p:grpSpPr>
          <a:xfrm>
            <a:off x="3995936" y="4941167"/>
            <a:ext cx="2880320" cy="669103"/>
            <a:chOff x="3995936" y="4941167"/>
            <a:chExt cx="2880320" cy="669103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65" name="Zahnutá šipka dolů 64"/>
            <p:cNvSpPr/>
            <p:nvPr/>
          </p:nvSpPr>
          <p:spPr>
            <a:xfrm flipV="1">
              <a:off x="3995936" y="4941167"/>
              <a:ext cx="2880320" cy="308049"/>
            </a:xfrm>
            <a:prstGeom prst="curvedDownArrow">
              <a:avLst/>
            </a:prstGeom>
            <a:grp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aphicFrame>
          <p:nvGraphicFramePr>
            <p:cNvPr id="66" name="Object 26"/>
            <p:cNvGraphicFramePr>
              <a:graphicFrameLocks noChangeAspect="1"/>
            </p:cNvGraphicFramePr>
            <p:nvPr/>
          </p:nvGraphicFramePr>
          <p:xfrm>
            <a:off x="5312742" y="5229200"/>
            <a:ext cx="555402" cy="381070"/>
          </p:xfrm>
          <a:graphic>
            <a:graphicData uri="http://schemas.openxmlformats.org/presentationml/2006/ole">
              <p:oleObj spid="_x0000_s32789" name="Rovnice" r:id="rId23" imgW="241200" imgH="164880" progId="Equation.3">
                <p:embed/>
              </p:oleObj>
            </a:graphicData>
          </a:graphic>
        </p:graphicFrame>
      </p:grp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0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0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06" name="Object 7"/>
          <p:cNvGraphicFramePr>
            <a:graphicFrameLocks noChangeAspect="1"/>
          </p:cNvGraphicFramePr>
          <p:nvPr/>
        </p:nvGraphicFramePr>
        <p:xfrm>
          <a:off x="5214938" y="3878511"/>
          <a:ext cx="419100" cy="593725"/>
        </p:xfrm>
        <a:graphic>
          <a:graphicData uri="http://schemas.openxmlformats.org/presentationml/2006/ole">
            <p:oleObj spid="_x0000_s3106" name="Rovnice" r:id="rId3" imgW="152280" imgH="215640" progId="Equation.3">
              <p:embed/>
            </p:oleObj>
          </a:graphicData>
        </a:graphic>
      </p:graphicFrame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423828"/>
            <a:ext cx="4392488" cy="504056"/>
          </a:xfrm>
        </p:spPr>
        <p:txBody>
          <a:bodyPr>
            <a:noAutofit/>
          </a:bodyPr>
          <a:lstStyle/>
          <a:p>
            <a:r>
              <a:rPr lang="cs-CZ" sz="2800" dirty="0" smtClean="0"/>
              <a:t>vytkni mínus před závorku</a:t>
            </a:r>
            <a:endParaRPr lang="zh-CN" altLang="en-US" sz="2800" dirty="0"/>
          </a:p>
        </p:txBody>
      </p:sp>
      <p:pic>
        <p:nvPicPr>
          <p:cNvPr id="1027" name="Picture 3" descr="C:\Users\toborpe\AppData\Local\Microsoft\Windows\Temporary Internet Files\Content.IE5\ZHAR1140\MC90039752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8344" y="5558532"/>
            <a:ext cx="1298687" cy="11497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aphicFrame>
        <p:nvGraphicFramePr>
          <p:cNvPr id="2055" name="Object 7"/>
          <p:cNvGraphicFramePr>
            <a:graphicFrameLocks noChangeAspect="1"/>
          </p:cNvGraphicFramePr>
          <p:nvPr/>
        </p:nvGraphicFramePr>
        <p:xfrm>
          <a:off x="1870075" y="1144786"/>
          <a:ext cx="2609850" cy="558800"/>
        </p:xfrm>
        <a:graphic>
          <a:graphicData uri="http://schemas.openxmlformats.org/presentationml/2006/ole">
            <p:oleObj spid="_x0000_s3078" name="Rovnice" r:id="rId5" imgW="952200" imgH="203040" progId="Equation.3">
              <p:embed/>
            </p:oleObj>
          </a:graphicData>
        </a:graphic>
      </p:graphicFrame>
      <p:sp>
        <p:nvSpPr>
          <p:cNvPr id="29" name="TextovéPole 28"/>
          <p:cNvSpPr txBox="1"/>
          <p:nvPr/>
        </p:nvSpPr>
        <p:spPr>
          <a:xfrm>
            <a:off x="4499992" y="404664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(vytýkáme číslo -1)</a:t>
            </a:r>
            <a:endParaRPr lang="cs-CZ" sz="2800" dirty="0"/>
          </a:p>
        </p:txBody>
      </p:sp>
      <p:graphicFrame>
        <p:nvGraphicFramePr>
          <p:cNvPr id="30" name="Object 3"/>
          <p:cNvGraphicFramePr>
            <a:graphicFrameLocks noChangeAspect="1"/>
          </p:cNvGraphicFramePr>
          <p:nvPr/>
        </p:nvGraphicFramePr>
        <p:xfrm>
          <a:off x="4448175" y="1356519"/>
          <a:ext cx="349250" cy="209550"/>
        </p:xfrm>
        <a:graphic>
          <a:graphicData uri="http://schemas.openxmlformats.org/presentationml/2006/ole">
            <p:oleObj spid="_x0000_s3086" name="Rovnice" r:id="rId6" imgW="126720" imgH="75960" progId="Equation.3">
              <p:embed/>
            </p:oleObj>
          </a:graphicData>
        </a:graphic>
      </p:graphicFrame>
      <p:graphicFrame>
        <p:nvGraphicFramePr>
          <p:cNvPr id="3087" name="Object 15"/>
          <p:cNvGraphicFramePr>
            <a:graphicFrameLocks noChangeAspect="1"/>
          </p:cNvGraphicFramePr>
          <p:nvPr/>
        </p:nvGraphicFramePr>
        <p:xfrm>
          <a:off x="4711700" y="1125736"/>
          <a:ext cx="419100" cy="593725"/>
        </p:xfrm>
        <a:graphic>
          <a:graphicData uri="http://schemas.openxmlformats.org/presentationml/2006/ole">
            <p:oleObj spid="_x0000_s3087" name="Rovnice" r:id="rId7" imgW="152280" imgH="215640" progId="Equation.3">
              <p:embed/>
            </p:oleObj>
          </a:graphicData>
        </a:graphic>
      </p:graphicFrame>
      <p:graphicFrame>
        <p:nvGraphicFramePr>
          <p:cNvPr id="3088" name="Object 16"/>
          <p:cNvGraphicFramePr>
            <a:graphicFrameLocks noChangeAspect="1"/>
          </p:cNvGraphicFramePr>
          <p:nvPr/>
        </p:nvGraphicFramePr>
        <p:xfrm>
          <a:off x="6513513" y="1125736"/>
          <a:ext cx="417512" cy="593725"/>
        </p:xfrm>
        <a:graphic>
          <a:graphicData uri="http://schemas.openxmlformats.org/presentationml/2006/ole">
            <p:oleObj spid="_x0000_s3088" name="Rovnice" r:id="rId8" imgW="152280" imgH="215640" progId="Equation.3">
              <p:embed/>
            </p:oleObj>
          </a:graphicData>
        </a:graphic>
      </p:graphicFrame>
      <p:graphicFrame>
        <p:nvGraphicFramePr>
          <p:cNvPr id="3089" name="Object 17"/>
          <p:cNvGraphicFramePr>
            <a:graphicFrameLocks noChangeAspect="1"/>
          </p:cNvGraphicFramePr>
          <p:nvPr/>
        </p:nvGraphicFramePr>
        <p:xfrm>
          <a:off x="4864100" y="1124149"/>
          <a:ext cx="660400" cy="523875"/>
        </p:xfrm>
        <a:graphic>
          <a:graphicData uri="http://schemas.openxmlformats.org/presentationml/2006/ole">
            <p:oleObj spid="_x0000_s3089" name="Rovnice" r:id="rId9" imgW="241200" imgH="190440" progId="Equation.3">
              <p:embed/>
            </p:oleObj>
          </a:graphicData>
        </a:graphic>
      </p:graphicFrame>
      <p:graphicFrame>
        <p:nvGraphicFramePr>
          <p:cNvPr id="3090" name="Object 18"/>
          <p:cNvGraphicFramePr>
            <a:graphicFrameLocks noChangeAspect="1"/>
          </p:cNvGraphicFramePr>
          <p:nvPr/>
        </p:nvGraphicFramePr>
        <p:xfrm>
          <a:off x="5453063" y="1233686"/>
          <a:ext cx="833437" cy="454025"/>
        </p:xfrm>
        <a:graphic>
          <a:graphicData uri="http://schemas.openxmlformats.org/presentationml/2006/ole">
            <p:oleObj spid="_x0000_s3090" name="Rovnice" r:id="rId10" imgW="304560" imgH="164880" progId="Equation.3">
              <p:embed/>
            </p:oleObj>
          </a:graphicData>
        </a:graphic>
      </p:graphicFrame>
      <p:graphicFrame>
        <p:nvGraphicFramePr>
          <p:cNvPr id="3091" name="Object 19"/>
          <p:cNvGraphicFramePr>
            <a:graphicFrameLocks noChangeAspect="1"/>
          </p:cNvGraphicFramePr>
          <p:nvPr/>
        </p:nvGraphicFramePr>
        <p:xfrm>
          <a:off x="6192838" y="1211461"/>
          <a:ext cx="627062" cy="419100"/>
        </p:xfrm>
        <a:graphic>
          <a:graphicData uri="http://schemas.openxmlformats.org/presentationml/2006/ole">
            <p:oleObj spid="_x0000_s3091" name="Rovnice" r:id="rId11" imgW="228600" imgH="152280" progId="Equation.3">
              <p:embed/>
            </p:oleObj>
          </a:graphicData>
        </a:graphic>
      </p:graphicFrame>
      <p:sp>
        <p:nvSpPr>
          <p:cNvPr id="46" name="内容占位符 2"/>
          <p:cNvSpPr txBox="1">
            <a:spLocks/>
          </p:cNvSpPr>
          <p:nvPr/>
        </p:nvSpPr>
        <p:spPr>
          <a:xfrm>
            <a:off x="323528" y="2348880"/>
            <a:ext cx="4392488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postupné vytýkání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3095" name="Object 7"/>
          <p:cNvGraphicFramePr>
            <a:graphicFrameLocks noChangeAspect="1"/>
          </p:cNvGraphicFramePr>
          <p:nvPr/>
        </p:nvGraphicFramePr>
        <p:xfrm>
          <a:off x="492125" y="3158059"/>
          <a:ext cx="3306763" cy="558800"/>
        </p:xfrm>
        <a:graphic>
          <a:graphicData uri="http://schemas.openxmlformats.org/presentationml/2006/ole">
            <p:oleObj spid="_x0000_s3095" name="Rovnice" r:id="rId12" imgW="1206360" imgH="203040" progId="Equation.3">
              <p:embed/>
            </p:oleObj>
          </a:graphicData>
        </a:graphic>
      </p:graphicFrame>
      <p:graphicFrame>
        <p:nvGraphicFramePr>
          <p:cNvPr id="3096" name="Object 7"/>
          <p:cNvGraphicFramePr>
            <a:graphicFrameLocks noChangeAspect="1"/>
          </p:cNvGraphicFramePr>
          <p:nvPr/>
        </p:nvGraphicFramePr>
        <p:xfrm>
          <a:off x="3814763" y="3140596"/>
          <a:ext cx="452437" cy="523875"/>
        </p:xfrm>
        <a:graphic>
          <a:graphicData uri="http://schemas.openxmlformats.org/presentationml/2006/ole">
            <p:oleObj spid="_x0000_s3096" name="Rovnice" r:id="rId13" imgW="164880" imgH="190440" progId="Equation.3">
              <p:embed/>
            </p:oleObj>
          </a:graphicData>
        </a:graphic>
      </p:graphicFrame>
      <p:graphicFrame>
        <p:nvGraphicFramePr>
          <p:cNvPr id="3097" name="Object 7"/>
          <p:cNvGraphicFramePr>
            <a:graphicFrameLocks noChangeAspect="1"/>
          </p:cNvGraphicFramePr>
          <p:nvPr/>
        </p:nvGraphicFramePr>
        <p:xfrm>
          <a:off x="4197350" y="3212034"/>
          <a:ext cx="661988" cy="558800"/>
        </p:xfrm>
        <a:graphic>
          <a:graphicData uri="http://schemas.openxmlformats.org/presentationml/2006/ole">
            <p:oleObj spid="_x0000_s3097" name="Rovnice" r:id="rId14" imgW="241200" imgH="203040" progId="Equation.3">
              <p:embed/>
            </p:oleObj>
          </a:graphicData>
        </a:graphic>
      </p:graphicFrame>
      <p:graphicFrame>
        <p:nvGraphicFramePr>
          <p:cNvPr id="3098" name="Object 7"/>
          <p:cNvGraphicFramePr>
            <a:graphicFrameLocks noChangeAspect="1"/>
          </p:cNvGraphicFramePr>
          <p:nvPr/>
        </p:nvGraphicFramePr>
        <p:xfrm>
          <a:off x="4830763" y="3194571"/>
          <a:ext cx="731837" cy="593725"/>
        </p:xfrm>
        <a:graphic>
          <a:graphicData uri="http://schemas.openxmlformats.org/presentationml/2006/ole">
            <p:oleObj spid="_x0000_s3098" name="Rovnice" r:id="rId15" imgW="266400" imgH="215640" progId="Equation.3">
              <p:embed/>
            </p:oleObj>
          </a:graphicData>
        </a:graphic>
      </p:graphicFrame>
      <p:graphicFrame>
        <p:nvGraphicFramePr>
          <p:cNvPr id="3100" name="Object 7"/>
          <p:cNvGraphicFramePr>
            <a:graphicFrameLocks noChangeAspect="1"/>
          </p:cNvGraphicFramePr>
          <p:nvPr/>
        </p:nvGraphicFramePr>
        <p:xfrm>
          <a:off x="5511800" y="3231084"/>
          <a:ext cx="627063" cy="419100"/>
        </p:xfrm>
        <a:graphic>
          <a:graphicData uri="http://schemas.openxmlformats.org/presentationml/2006/ole">
            <p:oleObj spid="_x0000_s3100" name="Rovnice" r:id="rId16" imgW="228600" imgH="152280" progId="Equation.3">
              <p:embed/>
            </p:oleObj>
          </a:graphicData>
        </a:graphic>
      </p:graphicFrame>
      <p:graphicFrame>
        <p:nvGraphicFramePr>
          <p:cNvPr id="3101" name="Object 7"/>
          <p:cNvGraphicFramePr>
            <a:graphicFrameLocks noChangeAspect="1"/>
          </p:cNvGraphicFramePr>
          <p:nvPr/>
        </p:nvGraphicFramePr>
        <p:xfrm>
          <a:off x="6070600" y="3212034"/>
          <a:ext cx="661988" cy="558800"/>
        </p:xfrm>
        <a:graphic>
          <a:graphicData uri="http://schemas.openxmlformats.org/presentationml/2006/ole">
            <p:oleObj spid="_x0000_s3101" name="Rovnice" r:id="rId17" imgW="241200" imgH="203040" progId="Equation.3">
              <p:embed/>
            </p:oleObj>
          </a:graphicData>
        </a:graphic>
      </p:graphicFrame>
      <p:graphicFrame>
        <p:nvGraphicFramePr>
          <p:cNvPr id="3102" name="Object 7"/>
          <p:cNvGraphicFramePr>
            <a:graphicFrameLocks noChangeAspect="1"/>
          </p:cNvGraphicFramePr>
          <p:nvPr/>
        </p:nvGraphicFramePr>
        <p:xfrm>
          <a:off x="6678613" y="3212034"/>
          <a:ext cx="1044575" cy="558800"/>
        </p:xfrm>
        <a:graphic>
          <a:graphicData uri="http://schemas.openxmlformats.org/presentationml/2006/ole">
            <p:oleObj spid="_x0000_s3102" name="Rovnice" r:id="rId18" imgW="380880" imgH="203040" progId="Equation.3">
              <p:embed/>
            </p:oleObj>
          </a:graphicData>
        </a:graphic>
      </p:graphicFrame>
      <p:graphicFrame>
        <p:nvGraphicFramePr>
          <p:cNvPr id="3103" name="Object 7"/>
          <p:cNvGraphicFramePr>
            <a:graphicFrameLocks noChangeAspect="1"/>
          </p:cNvGraphicFramePr>
          <p:nvPr/>
        </p:nvGraphicFramePr>
        <p:xfrm>
          <a:off x="3548063" y="3861048"/>
          <a:ext cx="1636712" cy="593725"/>
        </p:xfrm>
        <a:graphic>
          <a:graphicData uri="http://schemas.openxmlformats.org/presentationml/2006/ole">
            <p:oleObj spid="_x0000_s3103" name="Rovnice" r:id="rId19" imgW="596880" imgH="215640" progId="Equation.3">
              <p:embed/>
            </p:oleObj>
          </a:graphicData>
        </a:graphic>
      </p:graphicFrame>
      <p:graphicFrame>
        <p:nvGraphicFramePr>
          <p:cNvPr id="3104" name="Object 7"/>
          <p:cNvGraphicFramePr>
            <a:graphicFrameLocks noChangeAspect="1"/>
          </p:cNvGraphicFramePr>
          <p:nvPr/>
        </p:nvGraphicFramePr>
        <p:xfrm>
          <a:off x="5395913" y="3789040"/>
          <a:ext cx="454025" cy="554037"/>
        </p:xfrm>
        <a:graphic>
          <a:graphicData uri="http://schemas.openxmlformats.org/presentationml/2006/ole">
            <p:oleObj spid="_x0000_s3104" name="Rovnice" r:id="rId20" imgW="164880" imgH="190440" progId="Equation.3">
              <p:embed/>
            </p:oleObj>
          </a:graphicData>
        </a:graphic>
      </p:graphicFrame>
      <p:graphicFrame>
        <p:nvGraphicFramePr>
          <p:cNvPr id="3105" name="Object 7"/>
          <p:cNvGraphicFramePr>
            <a:graphicFrameLocks noChangeAspect="1"/>
          </p:cNvGraphicFramePr>
          <p:nvPr/>
        </p:nvGraphicFramePr>
        <p:xfrm>
          <a:off x="5741988" y="3861048"/>
          <a:ext cx="731837" cy="593725"/>
        </p:xfrm>
        <a:graphic>
          <a:graphicData uri="http://schemas.openxmlformats.org/presentationml/2006/ole">
            <p:oleObj spid="_x0000_s3105" name="Rovnice" r:id="rId21" imgW="266400" imgH="215640" progId="Equation.3">
              <p:embed/>
            </p:oleObj>
          </a:graphicData>
        </a:graphic>
      </p:graphicFrame>
      <p:grpSp>
        <p:nvGrpSpPr>
          <p:cNvPr id="77" name="Skupina 76"/>
          <p:cNvGrpSpPr/>
          <p:nvPr/>
        </p:nvGrpSpPr>
        <p:grpSpPr>
          <a:xfrm>
            <a:off x="4211960" y="2483604"/>
            <a:ext cx="3240360" cy="1377444"/>
            <a:chOff x="4211960" y="3419708"/>
            <a:chExt cx="3240360" cy="1377444"/>
          </a:xfrm>
        </p:grpSpPr>
        <p:sp>
          <p:nvSpPr>
            <p:cNvPr id="62" name="Elipsa 61"/>
            <p:cNvSpPr/>
            <p:nvPr/>
          </p:nvSpPr>
          <p:spPr>
            <a:xfrm>
              <a:off x="4211960" y="4005064"/>
              <a:ext cx="1368152" cy="792088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3" name="Elipsa 62"/>
            <p:cNvSpPr/>
            <p:nvPr/>
          </p:nvSpPr>
          <p:spPr>
            <a:xfrm>
              <a:off x="6084168" y="4005064"/>
              <a:ext cx="1368152" cy="792088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65" name="Přímá spojovací čára 64"/>
            <p:cNvCxnSpPr>
              <a:stCxn id="62" idx="7"/>
              <a:endCxn id="73" idx="2"/>
            </p:cNvCxnSpPr>
            <p:nvPr/>
          </p:nvCxnSpPr>
          <p:spPr>
            <a:xfrm flipV="1">
              <a:off x="5379751" y="3798332"/>
              <a:ext cx="416385" cy="322731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Přímá spojovací čára 68"/>
            <p:cNvCxnSpPr>
              <a:stCxn id="73" idx="2"/>
              <a:endCxn id="63" idx="1"/>
            </p:cNvCxnSpPr>
            <p:nvPr/>
          </p:nvCxnSpPr>
          <p:spPr>
            <a:xfrm>
              <a:off x="5796136" y="3798332"/>
              <a:ext cx="488393" cy="322731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4" name="Skupina 73"/>
            <p:cNvGrpSpPr/>
            <p:nvPr/>
          </p:nvGrpSpPr>
          <p:grpSpPr>
            <a:xfrm>
              <a:off x="4355976" y="3419708"/>
              <a:ext cx="2880320" cy="378624"/>
              <a:chOff x="4932040" y="3356992"/>
              <a:chExt cx="2880320" cy="378624"/>
            </a:xfrm>
          </p:grpSpPr>
          <p:sp>
            <p:nvSpPr>
              <p:cNvPr id="72" name="Obdélník 71"/>
              <p:cNvSpPr/>
              <p:nvPr/>
            </p:nvSpPr>
            <p:spPr>
              <a:xfrm>
                <a:off x="4932040" y="3356992"/>
                <a:ext cx="2880320" cy="360040"/>
              </a:xfrm>
              <a:prstGeom prst="rect">
                <a:avLst/>
              </a:prstGeom>
              <a:noFill/>
              <a:ln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73" name="TextovéPole 72"/>
              <p:cNvSpPr txBox="1"/>
              <p:nvPr/>
            </p:nvSpPr>
            <p:spPr>
              <a:xfrm>
                <a:off x="4932040" y="3366284"/>
                <a:ext cx="2880320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společný dělitel obou „částí“</a:t>
                </a:r>
                <a:endParaRPr lang="cs-CZ" dirty="0"/>
              </a:p>
            </p:txBody>
          </p:sp>
        </p:grpSp>
      </p:grpSp>
      <p:grpSp>
        <p:nvGrpSpPr>
          <p:cNvPr id="45" name="Skupina 44"/>
          <p:cNvGrpSpPr/>
          <p:nvPr/>
        </p:nvGrpSpPr>
        <p:grpSpPr>
          <a:xfrm>
            <a:off x="2339752" y="1628800"/>
            <a:ext cx="2808312" cy="648072"/>
            <a:chOff x="2987824" y="2060848"/>
            <a:chExt cx="2304256" cy="648072"/>
          </a:xfrm>
        </p:grpSpPr>
        <p:sp>
          <p:nvSpPr>
            <p:cNvPr id="47" name="Zahnutá šipka dolů 46"/>
            <p:cNvSpPr/>
            <p:nvPr/>
          </p:nvSpPr>
          <p:spPr>
            <a:xfrm flipV="1">
              <a:off x="2987824" y="2060848"/>
              <a:ext cx="2304256" cy="288032"/>
            </a:xfrm>
            <a:prstGeom prst="curvedDownArrow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aphicFrame>
          <p:nvGraphicFramePr>
            <p:cNvPr id="48" name="Object 26"/>
            <p:cNvGraphicFramePr>
              <a:graphicFrameLocks noChangeAspect="1"/>
            </p:cNvGraphicFramePr>
            <p:nvPr/>
          </p:nvGraphicFramePr>
          <p:xfrm>
            <a:off x="3807423" y="2361889"/>
            <a:ext cx="374933" cy="347031"/>
          </p:xfrm>
          <a:graphic>
            <a:graphicData uri="http://schemas.openxmlformats.org/presentationml/2006/ole">
              <p:oleObj spid="_x0000_s3107" name="Rovnice" r:id="rId22" imgW="368280" imgH="203040" progId="Equation.3">
                <p:embed/>
              </p:oleObj>
            </a:graphicData>
          </a:graphic>
        </p:graphicFrame>
      </p:grpSp>
      <p:grpSp>
        <p:nvGrpSpPr>
          <p:cNvPr id="49" name="Skupina 48"/>
          <p:cNvGrpSpPr/>
          <p:nvPr/>
        </p:nvGrpSpPr>
        <p:grpSpPr>
          <a:xfrm>
            <a:off x="3275856" y="1628800"/>
            <a:ext cx="2808312" cy="636168"/>
            <a:chOff x="2987824" y="2060848"/>
            <a:chExt cx="2304256" cy="636168"/>
          </a:xfrm>
        </p:grpSpPr>
        <p:sp>
          <p:nvSpPr>
            <p:cNvPr id="50" name="Zahnutá šipka dolů 49"/>
            <p:cNvSpPr/>
            <p:nvPr/>
          </p:nvSpPr>
          <p:spPr>
            <a:xfrm flipV="1">
              <a:off x="2987824" y="2060848"/>
              <a:ext cx="2304256" cy="288032"/>
            </a:xfrm>
            <a:prstGeom prst="curvedDownArrow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aphicFrame>
          <p:nvGraphicFramePr>
            <p:cNvPr id="51" name="Object 26"/>
            <p:cNvGraphicFramePr>
              <a:graphicFrameLocks noChangeAspect="1"/>
            </p:cNvGraphicFramePr>
            <p:nvPr/>
          </p:nvGraphicFramePr>
          <p:xfrm>
            <a:off x="3807422" y="2361889"/>
            <a:ext cx="362072" cy="335127"/>
          </p:xfrm>
          <a:graphic>
            <a:graphicData uri="http://schemas.openxmlformats.org/presentationml/2006/ole">
              <p:oleObj spid="_x0000_s3108" name="Rovnice" r:id="rId23" imgW="368280" imgH="203040" progId="Equation.3">
                <p:embed/>
              </p:oleObj>
            </a:graphicData>
          </a:graphic>
        </p:graphicFrame>
      </p:grpSp>
      <p:grpSp>
        <p:nvGrpSpPr>
          <p:cNvPr id="52" name="Skupina 51"/>
          <p:cNvGrpSpPr/>
          <p:nvPr/>
        </p:nvGrpSpPr>
        <p:grpSpPr>
          <a:xfrm>
            <a:off x="3923928" y="1628800"/>
            <a:ext cx="2808312" cy="648072"/>
            <a:chOff x="2987824" y="2060848"/>
            <a:chExt cx="2304256" cy="648072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53" name="Zahnutá šipka dolů 52"/>
            <p:cNvSpPr/>
            <p:nvPr/>
          </p:nvSpPr>
          <p:spPr>
            <a:xfrm flipV="1">
              <a:off x="2987824" y="2060848"/>
              <a:ext cx="2304256" cy="288032"/>
            </a:xfrm>
            <a:prstGeom prst="curvedDownArrow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aphicFrame>
          <p:nvGraphicFramePr>
            <p:cNvPr id="54" name="Object 26"/>
            <p:cNvGraphicFramePr>
              <a:graphicFrameLocks noChangeAspect="1"/>
            </p:cNvGraphicFramePr>
            <p:nvPr/>
          </p:nvGraphicFramePr>
          <p:xfrm>
            <a:off x="3807423" y="2361889"/>
            <a:ext cx="374933" cy="347031"/>
          </p:xfrm>
          <a:graphic>
            <a:graphicData uri="http://schemas.openxmlformats.org/presentationml/2006/ole">
              <p:oleObj spid="_x0000_s3109" name="Rovnice" r:id="rId24" imgW="368280" imgH="203040" progId="Equation.3">
                <p:embed/>
              </p:oleObj>
            </a:graphicData>
          </a:graphic>
        </p:graphicFrame>
      </p:grpSp>
      <p:cxnSp>
        <p:nvCxnSpPr>
          <p:cNvPr id="56" name="Přímá spojovací čára 55"/>
          <p:cNvCxnSpPr/>
          <p:nvPr/>
        </p:nvCxnSpPr>
        <p:spPr>
          <a:xfrm>
            <a:off x="539552" y="3717032"/>
            <a:ext cx="1368152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ovací čára 56"/>
          <p:cNvCxnSpPr/>
          <p:nvPr/>
        </p:nvCxnSpPr>
        <p:spPr>
          <a:xfrm>
            <a:off x="2267744" y="3717032"/>
            <a:ext cx="1152128" cy="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ovéPole 58"/>
          <p:cNvSpPr txBox="1"/>
          <p:nvPr/>
        </p:nvSpPr>
        <p:spPr>
          <a:xfrm>
            <a:off x="251520" y="4581129"/>
            <a:ext cx="85689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buFontTx/>
              <a:buChar char="-"/>
            </a:pPr>
            <a:r>
              <a:rPr lang="cs-CZ" sz="2800" dirty="0" smtClean="0"/>
              <a:t>rozdělíme výraz na dvě části a vytýkáme z každé zvlášť</a:t>
            </a:r>
          </a:p>
          <a:p>
            <a:pPr marL="177800" indent="-177800">
              <a:buFontTx/>
              <a:buChar char="-"/>
            </a:pPr>
            <a:r>
              <a:rPr lang="cs-CZ" sz="2800" dirty="0" smtClean="0"/>
              <a:t>poté vytkneme celou společnou závorku</a:t>
            </a:r>
            <a:endParaRPr lang="cs-CZ" sz="2800" dirty="0"/>
          </a:p>
        </p:txBody>
      </p:sp>
      <p:grpSp>
        <p:nvGrpSpPr>
          <p:cNvPr id="60" name="Skupina 59"/>
          <p:cNvGrpSpPr/>
          <p:nvPr/>
        </p:nvGrpSpPr>
        <p:grpSpPr>
          <a:xfrm>
            <a:off x="3923928" y="4437112"/>
            <a:ext cx="2520280" cy="72008"/>
            <a:chOff x="539552" y="2132856"/>
            <a:chExt cx="2160240" cy="72008"/>
          </a:xfrm>
        </p:grpSpPr>
        <p:cxnSp>
          <p:nvCxnSpPr>
            <p:cNvPr id="61" name="Přímá spojovací čára 60"/>
            <p:cNvCxnSpPr/>
            <p:nvPr/>
          </p:nvCxnSpPr>
          <p:spPr>
            <a:xfrm>
              <a:off x="539552" y="2132856"/>
              <a:ext cx="216024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Přímá spojovací čára 63"/>
            <p:cNvCxnSpPr/>
            <p:nvPr/>
          </p:nvCxnSpPr>
          <p:spPr>
            <a:xfrm>
              <a:off x="539552" y="2204864"/>
              <a:ext cx="216024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30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30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30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30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3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30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3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3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3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3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3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3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3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3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3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3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3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3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3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3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3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3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3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3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3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3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3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3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3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000" fill="hold"/>
                                        <p:tgtEl>
                                          <p:spTgt spid="3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3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000" fill="hold"/>
                                        <p:tgtEl>
                                          <p:spTgt spid="3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3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 fill="hold"/>
                                        <p:tgtEl>
                                          <p:spTgt spid="3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1000" fill="hold"/>
                                        <p:tgtEl>
                                          <p:spTgt spid="3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3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3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0" fill="hold"/>
                                        <p:tgtEl>
                                          <p:spTgt spid="3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1000" fill="hold"/>
                                        <p:tgtEl>
                                          <p:spTgt spid="3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000" fill="hold"/>
                                        <p:tgtEl>
                                          <p:spTgt spid="3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10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10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10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10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1000" fill="hold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1000" fill="hold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1000" fill="hold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1000" fill="hold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9" grpId="0"/>
      <p:bldP spid="46" grpId="0"/>
      <p:bldP spid="59" grpId="0" build="p" bldLvl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6336704" cy="778098"/>
          </a:xfrm>
        </p:spPr>
        <p:txBody>
          <a:bodyPr>
            <a:normAutofit/>
          </a:bodyPr>
          <a:lstStyle/>
          <a:p>
            <a:pPr algn="l"/>
            <a:r>
              <a:rPr lang="cs-CZ" altLang="zh-CN" sz="3200" dirty="0" smtClean="0"/>
              <a:t>Příklad: </a:t>
            </a:r>
            <a:r>
              <a:rPr lang="cs-CZ" altLang="zh-CN" sz="3200" b="1" dirty="0" smtClean="0"/>
              <a:t>Rozlož na součin vytýkáním</a:t>
            </a:r>
            <a:endParaRPr lang="zh-CN" altLang="en-US" sz="3200" b="1" dirty="0"/>
          </a:p>
        </p:txBody>
      </p:sp>
      <p:pic>
        <p:nvPicPr>
          <p:cNvPr id="1027" name="Picture 3" descr="C:\Users\toborpe\AppData\Local\Microsoft\Windows\Temporary Internet Files\Content.IE5\ZHAR1140\MC9003975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116632"/>
            <a:ext cx="1589356" cy="14070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aphicFrame>
        <p:nvGraphicFramePr>
          <p:cNvPr id="18434" name="Object 7"/>
          <p:cNvGraphicFramePr>
            <a:graphicFrameLocks noChangeAspect="1"/>
          </p:cNvGraphicFramePr>
          <p:nvPr/>
        </p:nvGraphicFramePr>
        <p:xfrm>
          <a:off x="828923" y="856134"/>
          <a:ext cx="2157413" cy="628650"/>
        </p:xfrm>
        <a:graphic>
          <a:graphicData uri="http://schemas.openxmlformats.org/presentationml/2006/ole">
            <p:oleObj spid="_x0000_s18434" name="Rovnice" r:id="rId4" imgW="787320" imgH="228600" progId="Equation.3">
              <p:embed/>
            </p:oleObj>
          </a:graphicData>
        </a:graphic>
      </p:graphicFrame>
      <p:graphicFrame>
        <p:nvGraphicFramePr>
          <p:cNvPr id="18435" name="Object 7"/>
          <p:cNvGraphicFramePr>
            <a:graphicFrameLocks noChangeAspect="1"/>
          </p:cNvGraphicFramePr>
          <p:nvPr/>
        </p:nvGraphicFramePr>
        <p:xfrm>
          <a:off x="828923" y="1700808"/>
          <a:ext cx="4002087" cy="558800"/>
        </p:xfrm>
        <a:graphic>
          <a:graphicData uri="http://schemas.openxmlformats.org/presentationml/2006/ole">
            <p:oleObj spid="_x0000_s18435" name="Rovnice" r:id="rId5" imgW="1460160" imgH="203040" progId="Equation.3">
              <p:embed/>
            </p:oleObj>
          </a:graphicData>
        </a:graphic>
      </p:graphicFrame>
      <p:graphicFrame>
        <p:nvGraphicFramePr>
          <p:cNvPr id="18436" name="Object 7"/>
          <p:cNvGraphicFramePr>
            <a:graphicFrameLocks noChangeAspect="1"/>
          </p:cNvGraphicFramePr>
          <p:nvPr/>
        </p:nvGraphicFramePr>
        <p:xfrm>
          <a:off x="828923" y="2564904"/>
          <a:ext cx="2574925" cy="558800"/>
        </p:xfrm>
        <a:graphic>
          <a:graphicData uri="http://schemas.openxmlformats.org/presentationml/2006/ole">
            <p:oleObj spid="_x0000_s18436" name="Rovnice" r:id="rId6" imgW="939600" imgH="203040" progId="Equation.3">
              <p:embed/>
            </p:oleObj>
          </a:graphicData>
        </a:graphic>
      </p:graphicFrame>
      <p:graphicFrame>
        <p:nvGraphicFramePr>
          <p:cNvPr id="18437" name="Object 7"/>
          <p:cNvGraphicFramePr>
            <a:graphicFrameLocks noChangeAspect="1"/>
          </p:cNvGraphicFramePr>
          <p:nvPr/>
        </p:nvGraphicFramePr>
        <p:xfrm>
          <a:off x="828923" y="3429000"/>
          <a:ext cx="4175125" cy="558800"/>
        </p:xfrm>
        <a:graphic>
          <a:graphicData uri="http://schemas.openxmlformats.org/presentationml/2006/ole">
            <p:oleObj spid="_x0000_s18437" name="Rovnice" r:id="rId7" imgW="1523880" imgH="203040" progId="Equation.3">
              <p:embed/>
            </p:oleObj>
          </a:graphicData>
        </a:graphic>
      </p:graphicFrame>
      <p:sp>
        <p:nvSpPr>
          <p:cNvPr id="11" name="TextovéPole 10"/>
          <p:cNvSpPr txBox="1"/>
          <p:nvPr/>
        </p:nvSpPr>
        <p:spPr>
          <a:xfrm>
            <a:off x="1187624" y="6021288"/>
            <a:ext cx="6984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Pracovní sešit str. 20/ př. 5, 6</a:t>
            </a:r>
            <a:endParaRPr lang="cs-CZ" sz="32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51520" y="620688"/>
            <a:ext cx="64807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+mj-lt"/>
              <a:buAutoNum type="alphaLcParenR"/>
            </a:pPr>
            <a:r>
              <a:rPr lang="cs-CZ" sz="2800" dirty="0" smtClean="0"/>
              <a:t> </a:t>
            </a:r>
          </a:p>
          <a:p>
            <a:pPr marL="342900" indent="-342900">
              <a:lnSpc>
                <a:spcPct val="200000"/>
              </a:lnSpc>
              <a:buFont typeface="+mj-lt"/>
              <a:buAutoNum type="alphaLcParenR"/>
            </a:pPr>
            <a:r>
              <a:rPr lang="cs-CZ" sz="2800" dirty="0" smtClean="0"/>
              <a:t> </a:t>
            </a:r>
          </a:p>
          <a:p>
            <a:pPr marL="342900" indent="-342900">
              <a:lnSpc>
                <a:spcPct val="200000"/>
              </a:lnSpc>
              <a:buFont typeface="+mj-lt"/>
              <a:buAutoNum type="alphaLcParenR"/>
            </a:pPr>
            <a:r>
              <a:rPr lang="cs-CZ" sz="2800" dirty="0" smtClean="0"/>
              <a:t> </a:t>
            </a:r>
          </a:p>
          <a:p>
            <a:pPr marL="342900" indent="-342900">
              <a:lnSpc>
                <a:spcPct val="200000"/>
              </a:lnSpc>
              <a:buFont typeface="+mj-lt"/>
              <a:buAutoNum type="alphaLcParenR"/>
            </a:pPr>
            <a:r>
              <a:rPr lang="cs-CZ" sz="2800" dirty="0" smtClean="0"/>
              <a:t> </a:t>
            </a:r>
          </a:p>
          <a:p>
            <a:pPr marL="342900" indent="-342900">
              <a:lnSpc>
                <a:spcPct val="200000"/>
              </a:lnSpc>
              <a:buFont typeface="+mj-lt"/>
              <a:buAutoNum type="alphaLcParenR"/>
            </a:pPr>
            <a:r>
              <a:rPr lang="cs-CZ" sz="2800" dirty="0" smtClean="0"/>
              <a:t> </a:t>
            </a:r>
          </a:p>
          <a:p>
            <a:pPr marL="342900" indent="-342900">
              <a:lnSpc>
                <a:spcPct val="200000"/>
              </a:lnSpc>
              <a:buFont typeface="+mj-lt"/>
              <a:buAutoNum type="alphaLcParenR"/>
            </a:pPr>
            <a:r>
              <a:rPr lang="cs-CZ" sz="2800" dirty="0" smtClean="0"/>
              <a:t> </a:t>
            </a:r>
          </a:p>
        </p:txBody>
      </p:sp>
      <p:graphicFrame>
        <p:nvGraphicFramePr>
          <p:cNvPr id="18438" name="Object 7"/>
          <p:cNvGraphicFramePr>
            <a:graphicFrameLocks noChangeAspect="1"/>
          </p:cNvGraphicFramePr>
          <p:nvPr/>
        </p:nvGraphicFramePr>
        <p:xfrm>
          <a:off x="3257550" y="892175"/>
          <a:ext cx="2330450" cy="558800"/>
        </p:xfrm>
        <a:graphic>
          <a:graphicData uri="http://schemas.openxmlformats.org/presentationml/2006/ole">
            <p:oleObj spid="_x0000_s18438" name="Rovnice" r:id="rId8" imgW="850680" imgH="203040" progId="Equation.3">
              <p:embed/>
            </p:oleObj>
          </a:graphicData>
        </a:graphic>
      </p:graphicFrame>
      <p:graphicFrame>
        <p:nvGraphicFramePr>
          <p:cNvPr id="18439" name="Object 7"/>
          <p:cNvGraphicFramePr>
            <a:graphicFrameLocks noChangeAspect="1"/>
          </p:cNvGraphicFramePr>
          <p:nvPr/>
        </p:nvGraphicFramePr>
        <p:xfrm>
          <a:off x="4924454" y="1714488"/>
          <a:ext cx="3790950" cy="628650"/>
        </p:xfrm>
        <a:graphic>
          <a:graphicData uri="http://schemas.openxmlformats.org/presentationml/2006/ole">
            <p:oleObj spid="_x0000_s18439" name="Rovnice" r:id="rId9" imgW="1384200" imgH="228600" progId="Equation.3">
              <p:embed/>
            </p:oleObj>
          </a:graphicData>
        </a:graphic>
      </p:graphicFrame>
      <p:graphicFrame>
        <p:nvGraphicFramePr>
          <p:cNvPr id="18440" name="Object 7"/>
          <p:cNvGraphicFramePr>
            <a:graphicFrameLocks noChangeAspect="1"/>
          </p:cNvGraphicFramePr>
          <p:nvPr/>
        </p:nvGraphicFramePr>
        <p:xfrm>
          <a:off x="3503624" y="2586038"/>
          <a:ext cx="2640012" cy="628650"/>
        </p:xfrm>
        <a:graphic>
          <a:graphicData uri="http://schemas.openxmlformats.org/presentationml/2006/ole">
            <p:oleObj spid="_x0000_s18440" name="Rovnice" r:id="rId10" imgW="965160" imgH="228600" progId="Equation.3">
              <p:embed/>
            </p:oleObj>
          </a:graphicData>
        </a:graphic>
      </p:graphicFrame>
      <p:graphicFrame>
        <p:nvGraphicFramePr>
          <p:cNvPr id="18441" name="Object 7"/>
          <p:cNvGraphicFramePr>
            <a:graphicFrameLocks noChangeAspect="1"/>
          </p:cNvGraphicFramePr>
          <p:nvPr/>
        </p:nvGraphicFramePr>
        <p:xfrm>
          <a:off x="5257800" y="3443288"/>
          <a:ext cx="3408363" cy="628650"/>
        </p:xfrm>
        <a:graphic>
          <a:graphicData uri="http://schemas.openxmlformats.org/presentationml/2006/ole">
            <p:oleObj spid="_x0000_s18441" name="Rovnice" r:id="rId11" imgW="1244520" imgH="228600" progId="Equation.3">
              <p:embed/>
            </p:oleObj>
          </a:graphicData>
        </a:graphic>
      </p:graphicFrame>
      <p:graphicFrame>
        <p:nvGraphicFramePr>
          <p:cNvPr id="18442" name="Object 10"/>
          <p:cNvGraphicFramePr>
            <a:graphicFrameLocks noChangeAspect="1"/>
          </p:cNvGraphicFramePr>
          <p:nvPr/>
        </p:nvGraphicFramePr>
        <p:xfrm>
          <a:off x="828923" y="4365625"/>
          <a:ext cx="3376613" cy="628650"/>
        </p:xfrm>
        <a:graphic>
          <a:graphicData uri="http://schemas.openxmlformats.org/presentationml/2006/ole">
            <p:oleObj spid="_x0000_s18442" name="Rovnice" r:id="rId12" imgW="1231560" imgH="228600" progId="Equation.3">
              <p:embed/>
            </p:oleObj>
          </a:graphicData>
        </a:graphic>
      </p:graphicFrame>
      <p:graphicFrame>
        <p:nvGraphicFramePr>
          <p:cNvPr id="18443" name="Object 11"/>
          <p:cNvGraphicFramePr>
            <a:graphicFrameLocks noChangeAspect="1"/>
          </p:cNvGraphicFramePr>
          <p:nvPr/>
        </p:nvGraphicFramePr>
        <p:xfrm>
          <a:off x="4425950" y="4471988"/>
          <a:ext cx="2746375" cy="558800"/>
        </p:xfrm>
        <a:graphic>
          <a:graphicData uri="http://schemas.openxmlformats.org/presentationml/2006/ole">
            <p:oleObj spid="_x0000_s18443" name="Rovnice" r:id="rId13" imgW="1002960" imgH="203040" progId="Equation.3">
              <p:embed/>
            </p:oleObj>
          </a:graphicData>
        </a:graphic>
      </p:graphicFrame>
      <p:graphicFrame>
        <p:nvGraphicFramePr>
          <p:cNvPr id="18444" name="Object 12"/>
          <p:cNvGraphicFramePr>
            <a:graphicFrameLocks noChangeAspect="1"/>
          </p:cNvGraphicFramePr>
          <p:nvPr/>
        </p:nvGraphicFramePr>
        <p:xfrm>
          <a:off x="828923" y="5283200"/>
          <a:ext cx="2751137" cy="558800"/>
        </p:xfrm>
        <a:graphic>
          <a:graphicData uri="http://schemas.openxmlformats.org/presentationml/2006/ole">
            <p:oleObj spid="_x0000_s18444" name="Rovnice" r:id="rId14" imgW="1002960" imgH="203040" progId="Equation.3">
              <p:embed/>
            </p:oleObj>
          </a:graphicData>
        </a:graphic>
      </p:graphicFrame>
      <p:graphicFrame>
        <p:nvGraphicFramePr>
          <p:cNvPr id="18445" name="Object 13"/>
          <p:cNvGraphicFramePr>
            <a:graphicFrameLocks noChangeAspect="1"/>
          </p:cNvGraphicFramePr>
          <p:nvPr/>
        </p:nvGraphicFramePr>
        <p:xfrm>
          <a:off x="3986213" y="5356225"/>
          <a:ext cx="2328862" cy="558800"/>
        </p:xfrm>
        <a:graphic>
          <a:graphicData uri="http://schemas.openxmlformats.org/presentationml/2006/ole">
            <p:oleObj spid="_x0000_s18445" name="Rovnice" r:id="rId15" imgW="850680" imgH="20304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64" name="Object 16"/>
          <p:cNvGraphicFramePr>
            <a:graphicFrameLocks noChangeAspect="1"/>
          </p:cNvGraphicFramePr>
          <p:nvPr/>
        </p:nvGraphicFramePr>
        <p:xfrm>
          <a:off x="2627784" y="5732463"/>
          <a:ext cx="1392238" cy="488950"/>
        </p:xfrm>
        <a:graphic>
          <a:graphicData uri="http://schemas.openxmlformats.org/presentationml/2006/ole">
            <p:oleObj spid="_x0000_s27664" name="Rovnice" r:id="rId3" imgW="507960" imgH="177480" progId="Equation.3">
              <p:embed/>
            </p:oleObj>
          </a:graphicData>
        </a:graphic>
      </p:graphicFrame>
      <p:graphicFrame>
        <p:nvGraphicFramePr>
          <p:cNvPr id="27663" name="Object 24"/>
          <p:cNvGraphicFramePr>
            <a:graphicFrameLocks noChangeAspect="1"/>
          </p:cNvGraphicFramePr>
          <p:nvPr/>
        </p:nvGraphicFramePr>
        <p:xfrm>
          <a:off x="4104159" y="4095750"/>
          <a:ext cx="3132137" cy="628650"/>
        </p:xfrm>
        <a:graphic>
          <a:graphicData uri="http://schemas.openxmlformats.org/presentationml/2006/ole">
            <p:oleObj spid="_x0000_s27663" name="Rovnice" r:id="rId4" imgW="1143000" imgH="228600" progId="Equation.3">
              <p:embed/>
            </p:oleObj>
          </a:graphicData>
        </a:graphic>
      </p:graphicFrame>
      <p:graphicFrame>
        <p:nvGraphicFramePr>
          <p:cNvPr id="27661" name="Object 2"/>
          <p:cNvGraphicFramePr>
            <a:graphicFrameLocks noChangeAspect="1"/>
          </p:cNvGraphicFramePr>
          <p:nvPr/>
        </p:nvGraphicFramePr>
        <p:xfrm>
          <a:off x="2339752" y="4096494"/>
          <a:ext cx="1809750" cy="628650"/>
        </p:xfrm>
        <a:graphic>
          <a:graphicData uri="http://schemas.openxmlformats.org/presentationml/2006/ole">
            <p:oleObj spid="_x0000_s27661" name="Rovnice" r:id="rId5" imgW="660240" imgH="228600" progId="Equation.3">
              <p:embed/>
            </p:oleObj>
          </a:graphicData>
        </a:graphic>
      </p:graphicFrame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130622"/>
            <a:ext cx="8229600" cy="850106"/>
          </a:xfrm>
        </p:spPr>
        <p:txBody>
          <a:bodyPr>
            <a:normAutofit/>
          </a:bodyPr>
          <a:lstStyle/>
          <a:p>
            <a:r>
              <a:rPr lang="cs-CZ" altLang="zh-CN" b="1" dirty="0" smtClean="0"/>
              <a:t>Rozklad kvadratického trojčlenu</a:t>
            </a:r>
            <a:endParaRPr lang="zh-CN" altLang="en-US" b="1" dirty="0"/>
          </a:p>
        </p:txBody>
      </p:sp>
      <p:pic>
        <p:nvPicPr>
          <p:cNvPr id="1027" name="Picture 3" descr="C:\Users\toborpe\AppData\Local\Microsoft\Windows\Temporary Internet Files\Content.IE5\ZHAR1140\MC900397526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24328" y="5431038"/>
            <a:ext cx="1442703" cy="1277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2267744" y="1052736"/>
          <a:ext cx="1809750" cy="628650"/>
        </p:xfrm>
        <a:graphic>
          <a:graphicData uri="http://schemas.openxmlformats.org/presentationml/2006/ole">
            <p:oleObj spid="_x0000_s27650" name="Rovnice" r:id="rId7" imgW="660240" imgH="228600" progId="Equation.3">
              <p:embed/>
            </p:oleObj>
          </a:graphicData>
        </a:graphic>
      </p:graphicFrame>
      <p:graphicFrame>
        <p:nvGraphicFramePr>
          <p:cNvPr id="19478" name="Object 2"/>
          <p:cNvGraphicFramePr>
            <a:graphicFrameLocks noChangeAspect="1"/>
          </p:cNvGraphicFramePr>
          <p:nvPr/>
        </p:nvGraphicFramePr>
        <p:xfrm>
          <a:off x="683568" y="2636193"/>
          <a:ext cx="2052637" cy="558800"/>
        </p:xfrm>
        <a:graphic>
          <a:graphicData uri="http://schemas.openxmlformats.org/presentationml/2006/ole">
            <p:oleObj spid="_x0000_s27651" name="Rovnice" r:id="rId8" imgW="749160" imgH="203040" progId="Equation.3">
              <p:embed/>
            </p:oleObj>
          </a:graphicData>
        </a:graphic>
      </p:graphicFrame>
      <p:graphicFrame>
        <p:nvGraphicFramePr>
          <p:cNvPr id="19480" name="Object 2"/>
          <p:cNvGraphicFramePr>
            <a:graphicFrameLocks noChangeAspect="1"/>
          </p:cNvGraphicFramePr>
          <p:nvPr/>
        </p:nvGraphicFramePr>
        <p:xfrm>
          <a:off x="5473898" y="2584450"/>
          <a:ext cx="3130550" cy="628650"/>
        </p:xfrm>
        <a:graphic>
          <a:graphicData uri="http://schemas.openxmlformats.org/presentationml/2006/ole">
            <p:oleObj spid="_x0000_s27653" name="Rovnice" r:id="rId9" imgW="1143000" imgH="228600" progId="Equation.3">
              <p:embed/>
            </p:oleObj>
          </a:graphicData>
        </a:graphic>
      </p:graphicFrame>
      <p:graphicFrame>
        <p:nvGraphicFramePr>
          <p:cNvPr id="27660" name="Object 26"/>
          <p:cNvGraphicFramePr>
            <a:graphicFrameLocks noChangeAspect="1"/>
          </p:cNvGraphicFramePr>
          <p:nvPr/>
        </p:nvGraphicFramePr>
        <p:xfrm>
          <a:off x="2689684" y="2582168"/>
          <a:ext cx="2852737" cy="558800"/>
        </p:xfrm>
        <a:graphic>
          <a:graphicData uri="http://schemas.openxmlformats.org/presentationml/2006/ole">
            <p:oleObj spid="_x0000_s27660" name="Rovnice" r:id="rId10" imgW="1041120" imgH="203040" progId="Equation.3">
              <p:embed/>
            </p:oleObj>
          </a:graphicData>
        </a:graphic>
      </p:graphicFrame>
      <p:cxnSp>
        <p:nvCxnSpPr>
          <p:cNvPr id="17" name="Přímá spojovací čára 16"/>
          <p:cNvCxnSpPr/>
          <p:nvPr/>
        </p:nvCxnSpPr>
        <p:spPr>
          <a:xfrm>
            <a:off x="3059832" y="4653136"/>
            <a:ext cx="288032" cy="0"/>
          </a:xfrm>
          <a:prstGeom prst="line">
            <a:avLst/>
          </a:prstGeom>
          <a:ln w="3810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662" name="Object 22"/>
          <p:cNvGraphicFramePr>
            <a:graphicFrameLocks noChangeAspect="1"/>
          </p:cNvGraphicFramePr>
          <p:nvPr/>
        </p:nvGraphicFramePr>
        <p:xfrm>
          <a:off x="4139952" y="1125538"/>
          <a:ext cx="2365375" cy="558800"/>
        </p:xfrm>
        <a:graphic>
          <a:graphicData uri="http://schemas.openxmlformats.org/presentationml/2006/ole">
            <p:oleObj spid="_x0000_s27662" name="Rovnice" r:id="rId11" imgW="863280" imgH="203040" progId="Equation.3">
              <p:embed/>
            </p:oleObj>
          </a:graphicData>
        </a:graphic>
      </p:graphicFrame>
      <p:sp>
        <p:nvSpPr>
          <p:cNvPr id="21" name="Šipka dolů 20"/>
          <p:cNvSpPr/>
          <p:nvPr/>
        </p:nvSpPr>
        <p:spPr>
          <a:xfrm>
            <a:off x="4211960" y="1628800"/>
            <a:ext cx="216024" cy="720080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Šipka dolů 21"/>
          <p:cNvSpPr/>
          <p:nvPr/>
        </p:nvSpPr>
        <p:spPr>
          <a:xfrm>
            <a:off x="4211960" y="3356992"/>
            <a:ext cx="216024" cy="720080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" name="Přímá spojovací čára 22"/>
          <p:cNvCxnSpPr/>
          <p:nvPr/>
        </p:nvCxnSpPr>
        <p:spPr>
          <a:xfrm>
            <a:off x="5148064" y="4653136"/>
            <a:ext cx="936104" cy="0"/>
          </a:xfrm>
          <a:prstGeom prst="line">
            <a:avLst/>
          </a:prstGeom>
          <a:ln w="3810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>
            <a:off x="3851920" y="4653136"/>
            <a:ext cx="360040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>
            <a:off x="6660232" y="4653136"/>
            <a:ext cx="504056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Šipka dolů 27"/>
          <p:cNvSpPr/>
          <p:nvPr/>
        </p:nvSpPr>
        <p:spPr>
          <a:xfrm>
            <a:off x="4211960" y="4797152"/>
            <a:ext cx="216024" cy="720080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7665" name="Object 17"/>
          <p:cNvGraphicFramePr>
            <a:graphicFrameLocks noChangeAspect="1"/>
          </p:cNvGraphicFramePr>
          <p:nvPr/>
        </p:nvGraphicFramePr>
        <p:xfrm>
          <a:off x="4499992" y="5733256"/>
          <a:ext cx="1351786" cy="504056"/>
        </p:xfrm>
        <a:graphic>
          <a:graphicData uri="http://schemas.openxmlformats.org/presentationml/2006/ole">
            <p:oleObj spid="_x0000_s27665" name="Rovnice" r:id="rId12" imgW="444240" imgH="16488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7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76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6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7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7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76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76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7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7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76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76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7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7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76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76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76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76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692" name="Object 20"/>
          <p:cNvGraphicFramePr>
            <a:graphicFrameLocks noChangeAspect="1"/>
          </p:cNvGraphicFramePr>
          <p:nvPr/>
        </p:nvGraphicFramePr>
        <p:xfrm>
          <a:off x="6995170" y="3406775"/>
          <a:ext cx="1465262" cy="454025"/>
        </p:xfrm>
        <a:graphic>
          <a:graphicData uri="http://schemas.openxmlformats.org/presentationml/2006/ole">
            <p:oleObj spid="_x0000_s28692" name="Rovnice" r:id="rId3" imgW="533160" imgH="164880" progId="Equation.3">
              <p:embed/>
            </p:oleObj>
          </a:graphicData>
        </a:graphic>
      </p:graphicFrame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512" y="13062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cs-CZ" altLang="zh-CN" sz="3600" dirty="0" smtClean="0"/>
              <a:t>Rozlož kvadratický trojčlen:</a:t>
            </a:r>
            <a:endParaRPr lang="zh-CN" altLang="en-US" sz="3600" dirty="0"/>
          </a:p>
        </p:txBody>
      </p:sp>
      <p:pic>
        <p:nvPicPr>
          <p:cNvPr id="1027" name="Picture 3" descr="C:\Users\toborpe\AppData\Local\Microsoft\Windows\Temporary Internet Files\Content.IE5\ZHAR1140\MC90039752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24328" y="5431038"/>
            <a:ext cx="1442703" cy="1277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323528" y="1052736"/>
          <a:ext cx="1809750" cy="628650"/>
        </p:xfrm>
        <a:graphic>
          <a:graphicData uri="http://schemas.openxmlformats.org/presentationml/2006/ole">
            <p:oleObj spid="_x0000_s28674" name="Rovnice" r:id="rId5" imgW="660240" imgH="228600" progId="Equation.3">
              <p:embed/>
            </p:oleObj>
          </a:graphicData>
        </a:graphic>
      </p:graphicFrame>
      <p:graphicFrame>
        <p:nvGraphicFramePr>
          <p:cNvPr id="27662" name="Object 22"/>
          <p:cNvGraphicFramePr>
            <a:graphicFrameLocks noChangeAspect="1"/>
          </p:cNvGraphicFramePr>
          <p:nvPr/>
        </p:nvGraphicFramePr>
        <p:xfrm>
          <a:off x="2195736" y="1125538"/>
          <a:ext cx="2365375" cy="558800"/>
        </p:xfrm>
        <a:graphic>
          <a:graphicData uri="http://schemas.openxmlformats.org/presentationml/2006/ole">
            <p:oleObj spid="_x0000_s28679" name="Rovnice" r:id="rId6" imgW="863280" imgH="203040" progId="Equation.3">
              <p:embed/>
            </p:oleObj>
          </a:graphicData>
        </a:graphic>
      </p:graphicFrame>
      <p:sp>
        <p:nvSpPr>
          <p:cNvPr id="21" name="Šipka dolů 20"/>
          <p:cNvSpPr/>
          <p:nvPr/>
        </p:nvSpPr>
        <p:spPr>
          <a:xfrm rot="16200000">
            <a:off x="4968044" y="944724"/>
            <a:ext cx="216024" cy="864096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7664" name="Object 16"/>
          <p:cNvGraphicFramePr>
            <a:graphicFrameLocks noChangeAspect="1"/>
          </p:cNvGraphicFramePr>
          <p:nvPr/>
        </p:nvGraphicFramePr>
        <p:xfrm>
          <a:off x="5580112" y="1124744"/>
          <a:ext cx="1392238" cy="488950"/>
        </p:xfrm>
        <a:graphic>
          <a:graphicData uri="http://schemas.openxmlformats.org/presentationml/2006/ole">
            <p:oleObj spid="_x0000_s28681" name="Rovnice" r:id="rId7" imgW="507960" imgH="177480" progId="Equation.3">
              <p:embed/>
            </p:oleObj>
          </a:graphicData>
        </a:graphic>
      </p:graphicFrame>
      <p:graphicFrame>
        <p:nvGraphicFramePr>
          <p:cNvPr id="27665" name="Object 17"/>
          <p:cNvGraphicFramePr>
            <a:graphicFrameLocks noChangeAspect="1"/>
          </p:cNvGraphicFramePr>
          <p:nvPr/>
        </p:nvGraphicFramePr>
        <p:xfrm>
          <a:off x="7164288" y="1124744"/>
          <a:ext cx="1351786" cy="504056"/>
        </p:xfrm>
        <a:graphic>
          <a:graphicData uri="http://schemas.openxmlformats.org/presentationml/2006/ole">
            <p:oleObj spid="_x0000_s28682" name="Rovnice" r:id="rId8" imgW="444240" imgH="164880" progId="Equation.3">
              <p:embed/>
            </p:oleObj>
          </a:graphicData>
        </a:graphic>
      </p:graphicFrame>
      <p:graphicFrame>
        <p:nvGraphicFramePr>
          <p:cNvPr id="28683" name="Object 2"/>
          <p:cNvGraphicFramePr>
            <a:graphicFrameLocks noChangeAspect="1"/>
          </p:cNvGraphicFramePr>
          <p:nvPr/>
        </p:nvGraphicFramePr>
        <p:xfrm>
          <a:off x="342900" y="2043113"/>
          <a:ext cx="2159000" cy="558800"/>
        </p:xfrm>
        <a:graphic>
          <a:graphicData uri="http://schemas.openxmlformats.org/presentationml/2006/ole">
            <p:oleObj spid="_x0000_s28683" name="Rovnice" r:id="rId9" imgW="787320" imgH="203040" progId="Equation.3">
              <p:embed/>
            </p:oleObj>
          </a:graphicData>
        </a:graphic>
      </p:graphicFrame>
      <p:graphicFrame>
        <p:nvGraphicFramePr>
          <p:cNvPr id="28684" name="Object 2"/>
          <p:cNvGraphicFramePr>
            <a:graphicFrameLocks noChangeAspect="1"/>
          </p:cNvGraphicFramePr>
          <p:nvPr/>
        </p:nvGraphicFramePr>
        <p:xfrm>
          <a:off x="2465388" y="2114550"/>
          <a:ext cx="2054225" cy="558800"/>
        </p:xfrm>
        <a:graphic>
          <a:graphicData uri="http://schemas.openxmlformats.org/presentationml/2006/ole">
            <p:oleObj spid="_x0000_s28684" name="Rovnice" r:id="rId10" imgW="749160" imgH="203040" progId="Equation.3">
              <p:embed/>
            </p:oleObj>
          </a:graphicData>
        </a:graphic>
      </p:graphicFrame>
      <p:sp>
        <p:nvSpPr>
          <p:cNvPr id="26" name="标题 1"/>
          <p:cNvSpPr txBox="1">
            <a:spLocks/>
          </p:cNvSpPr>
          <p:nvPr/>
        </p:nvSpPr>
        <p:spPr>
          <a:xfrm>
            <a:off x="323528" y="2924944"/>
            <a:ext cx="4464496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lvl="0">
              <a:spcBef>
                <a:spcPct val="0"/>
              </a:spcBef>
            </a:pPr>
            <a:r>
              <a:rPr lang="cs-CZ" sz="2800" dirty="0" smtClean="0"/>
              <a:t>hledáme čísla, pro která platí: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28689" name="Object 17"/>
          <p:cNvGraphicFramePr>
            <a:graphicFrameLocks noChangeAspect="1"/>
          </p:cNvGraphicFramePr>
          <p:nvPr/>
        </p:nvGraphicFramePr>
        <p:xfrm>
          <a:off x="4967288" y="2959100"/>
          <a:ext cx="1219200" cy="454025"/>
        </p:xfrm>
        <a:graphic>
          <a:graphicData uri="http://schemas.openxmlformats.org/presentationml/2006/ole">
            <p:oleObj spid="_x0000_s28689" name="Rovnice" r:id="rId11" imgW="444240" imgH="164880" progId="Equation.3">
              <p:embed/>
            </p:oleObj>
          </a:graphicData>
        </a:graphic>
      </p:graphicFrame>
      <p:graphicFrame>
        <p:nvGraphicFramePr>
          <p:cNvPr id="28690" name="Object 18"/>
          <p:cNvGraphicFramePr>
            <a:graphicFrameLocks noChangeAspect="1"/>
          </p:cNvGraphicFramePr>
          <p:nvPr/>
        </p:nvGraphicFramePr>
        <p:xfrm>
          <a:off x="4945063" y="3463925"/>
          <a:ext cx="1392237" cy="454025"/>
        </p:xfrm>
        <a:graphic>
          <a:graphicData uri="http://schemas.openxmlformats.org/presentationml/2006/ole">
            <p:oleObj spid="_x0000_s28690" name="Rovnice" r:id="rId12" imgW="507960" imgH="164880" progId="Equation.3">
              <p:embed/>
            </p:oleObj>
          </a:graphicData>
        </a:graphic>
      </p:graphicFrame>
      <p:sp>
        <p:nvSpPr>
          <p:cNvPr id="29" name="Šipka dolů 28"/>
          <p:cNvSpPr/>
          <p:nvPr/>
        </p:nvSpPr>
        <p:spPr>
          <a:xfrm rot="16200000">
            <a:off x="6516216" y="2852936"/>
            <a:ext cx="144016" cy="576064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8691" name="Object 19"/>
          <p:cNvGraphicFramePr>
            <a:graphicFrameLocks noChangeAspect="1"/>
          </p:cNvGraphicFramePr>
          <p:nvPr/>
        </p:nvGraphicFramePr>
        <p:xfrm>
          <a:off x="7027366" y="2924175"/>
          <a:ext cx="1289050" cy="454025"/>
        </p:xfrm>
        <a:graphic>
          <a:graphicData uri="http://schemas.openxmlformats.org/presentationml/2006/ole">
            <p:oleObj spid="_x0000_s28691" name="Rovnice" r:id="rId13" imgW="469800" imgH="164880" progId="Equation.3">
              <p:embed/>
            </p:oleObj>
          </a:graphicData>
        </a:graphic>
      </p:graphicFrame>
      <p:sp>
        <p:nvSpPr>
          <p:cNvPr id="31" name="Šipka dolů 30"/>
          <p:cNvSpPr/>
          <p:nvPr/>
        </p:nvSpPr>
        <p:spPr>
          <a:xfrm rot="16200000">
            <a:off x="6516216" y="3356992"/>
            <a:ext cx="144016" cy="576064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8" name="Skupina 27"/>
          <p:cNvGrpSpPr/>
          <p:nvPr/>
        </p:nvGrpSpPr>
        <p:grpSpPr>
          <a:xfrm>
            <a:off x="3059832" y="2204864"/>
            <a:ext cx="4824536" cy="1656184"/>
            <a:chOff x="3059832" y="2204864"/>
            <a:chExt cx="4824536" cy="1656184"/>
          </a:xfrm>
        </p:grpSpPr>
        <p:sp>
          <p:nvSpPr>
            <p:cNvPr id="33" name="Elipsa 32"/>
            <p:cNvSpPr/>
            <p:nvPr/>
          </p:nvSpPr>
          <p:spPr>
            <a:xfrm>
              <a:off x="6948264" y="3429000"/>
              <a:ext cx="360040" cy="432048"/>
            </a:xfrm>
            <a:prstGeom prst="ellipse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Elipsa 33"/>
            <p:cNvSpPr/>
            <p:nvPr/>
          </p:nvSpPr>
          <p:spPr>
            <a:xfrm>
              <a:off x="7524328" y="3429000"/>
              <a:ext cx="360040" cy="432048"/>
            </a:xfrm>
            <a:prstGeom prst="ellipse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Elipsa 34"/>
            <p:cNvSpPr/>
            <p:nvPr/>
          </p:nvSpPr>
          <p:spPr>
            <a:xfrm>
              <a:off x="3059832" y="2204864"/>
              <a:ext cx="360040" cy="432048"/>
            </a:xfrm>
            <a:prstGeom prst="ellipse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Elipsa 35"/>
            <p:cNvSpPr/>
            <p:nvPr/>
          </p:nvSpPr>
          <p:spPr>
            <a:xfrm>
              <a:off x="4067944" y="2204864"/>
              <a:ext cx="360040" cy="432048"/>
            </a:xfrm>
            <a:prstGeom prst="ellipse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aphicFrame>
        <p:nvGraphicFramePr>
          <p:cNvPr id="28693" name="Object 21"/>
          <p:cNvGraphicFramePr>
            <a:graphicFrameLocks noChangeAspect="1"/>
          </p:cNvGraphicFramePr>
          <p:nvPr/>
        </p:nvGraphicFramePr>
        <p:xfrm>
          <a:off x="1297383" y="4293095"/>
          <a:ext cx="2861613" cy="740653"/>
        </p:xfrm>
        <a:graphic>
          <a:graphicData uri="http://schemas.openxmlformats.org/presentationml/2006/ole">
            <p:oleObj spid="_x0000_s28693" name="Rovnice" r:id="rId14" imgW="787320" imgH="203040" progId="Equation.3">
              <p:embed/>
            </p:oleObj>
          </a:graphicData>
        </a:graphic>
      </p:graphicFrame>
      <p:graphicFrame>
        <p:nvGraphicFramePr>
          <p:cNvPr id="28694" name="Object 22"/>
          <p:cNvGraphicFramePr>
            <a:graphicFrameLocks noChangeAspect="1"/>
          </p:cNvGraphicFramePr>
          <p:nvPr/>
        </p:nvGraphicFramePr>
        <p:xfrm>
          <a:off x="4088755" y="4367213"/>
          <a:ext cx="2859509" cy="925816"/>
        </p:xfrm>
        <a:graphic>
          <a:graphicData uri="http://schemas.openxmlformats.org/presentationml/2006/ole">
            <p:oleObj spid="_x0000_s28694" name="Rovnice" r:id="rId15" imgW="787320" imgH="253800" progId="Equation.3">
              <p:embed/>
            </p:oleObj>
          </a:graphicData>
        </a:graphic>
      </p:graphicFrame>
      <p:graphicFrame>
        <p:nvGraphicFramePr>
          <p:cNvPr id="28695" name="Object 23"/>
          <p:cNvGraphicFramePr>
            <a:graphicFrameLocks noChangeAspect="1"/>
          </p:cNvGraphicFramePr>
          <p:nvPr/>
        </p:nvGraphicFramePr>
        <p:xfrm>
          <a:off x="7097216" y="2868042"/>
          <a:ext cx="1219200" cy="488950"/>
        </p:xfrm>
        <a:graphic>
          <a:graphicData uri="http://schemas.openxmlformats.org/presentationml/2006/ole">
            <p:oleObj spid="_x0000_s28695" name="Rovnice" r:id="rId16" imgW="444240" imgH="177480" progId="Equation.3">
              <p:embed/>
            </p:oleObj>
          </a:graphicData>
        </a:graphic>
      </p:graphicFrame>
      <p:graphicFrame>
        <p:nvGraphicFramePr>
          <p:cNvPr id="28696" name="Object 24"/>
          <p:cNvGraphicFramePr>
            <a:graphicFrameLocks noChangeAspect="1"/>
          </p:cNvGraphicFramePr>
          <p:nvPr/>
        </p:nvGraphicFramePr>
        <p:xfrm>
          <a:off x="7065019" y="3356992"/>
          <a:ext cx="1395413" cy="488950"/>
        </p:xfrm>
        <a:graphic>
          <a:graphicData uri="http://schemas.openxmlformats.org/presentationml/2006/ole">
            <p:oleObj spid="_x0000_s28696" name="Rovnice" r:id="rId17" imgW="507960" imgH="177480" progId="Equation.3">
              <p:embed/>
            </p:oleObj>
          </a:graphicData>
        </a:graphic>
      </p:graphicFrame>
      <p:grpSp>
        <p:nvGrpSpPr>
          <p:cNvPr id="43" name="Skupina 42"/>
          <p:cNvGrpSpPr/>
          <p:nvPr/>
        </p:nvGrpSpPr>
        <p:grpSpPr>
          <a:xfrm>
            <a:off x="5292080" y="3789040"/>
            <a:ext cx="2304256" cy="720080"/>
            <a:chOff x="5292080" y="3789040"/>
            <a:chExt cx="2304256" cy="720080"/>
          </a:xfrm>
        </p:grpSpPr>
        <p:cxnSp>
          <p:nvCxnSpPr>
            <p:cNvPr id="37" name="Přímá spojovací šipka 36"/>
            <p:cNvCxnSpPr/>
            <p:nvPr/>
          </p:nvCxnSpPr>
          <p:spPr>
            <a:xfrm flipH="1">
              <a:off x="5292080" y="3789040"/>
              <a:ext cx="1728192" cy="720080"/>
            </a:xfrm>
            <a:prstGeom prst="straightConnector1">
              <a:avLst/>
            </a:prstGeom>
            <a:ln w="28575">
              <a:solidFill>
                <a:srgbClr val="00B0F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Přímá spojovací šipka 40"/>
            <p:cNvCxnSpPr/>
            <p:nvPr/>
          </p:nvCxnSpPr>
          <p:spPr>
            <a:xfrm flipH="1">
              <a:off x="6588224" y="3789040"/>
              <a:ext cx="1008112" cy="648072"/>
            </a:xfrm>
            <a:prstGeom prst="straightConnector1">
              <a:avLst/>
            </a:prstGeom>
            <a:ln w="28575">
              <a:solidFill>
                <a:srgbClr val="00B0F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6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76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76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7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76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76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6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76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76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76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86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86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86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86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86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86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86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86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86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86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86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86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86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86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86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86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86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286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86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86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286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286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286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286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286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286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286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286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6" grpId="0"/>
      <p:bldP spid="29" grpId="0" animBg="1"/>
      <p:bldP spid="3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toborpe\AppData\Local\Microsoft\Windows\Temporary Internet Files\Content.IE5\ZHAR1140\MC9003975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5431038"/>
            <a:ext cx="1442703" cy="1277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2987824" y="1016000"/>
          <a:ext cx="2466975" cy="558800"/>
        </p:xfrm>
        <a:graphic>
          <a:graphicData uri="http://schemas.openxmlformats.org/presentationml/2006/ole">
            <p:oleObj spid="_x0000_s29698" name="Rovnice" r:id="rId4" imgW="901440" imgH="203040" progId="Equation.3">
              <p:embed/>
            </p:oleObj>
          </a:graphicData>
        </a:graphic>
      </p:graphicFrame>
      <p:sp>
        <p:nvSpPr>
          <p:cNvPr id="36" name="标题 1"/>
          <p:cNvSpPr>
            <a:spLocks noGrp="1"/>
          </p:cNvSpPr>
          <p:nvPr>
            <p:ph type="title"/>
          </p:nvPr>
        </p:nvSpPr>
        <p:spPr>
          <a:xfrm>
            <a:off x="251520" y="58614"/>
            <a:ext cx="6336704" cy="778098"/>
          </a:xfrm>
        </p:spPr>
        <p:txBody>
          <a:bodyPr>
            <a:normAutofit/>
          </a:bodyPr>
          <a:lstStyle/>
          <a:p>
            <a:pPr algn="l"/>
            <a:r>
              <a:rPr lang="cs-CZ" altLang="zh-CN" sz="2800" dirty="0" smtClean="0"/>
              <a:t>Příklad: </a:t>
            </a:r>
            <a:r>
              <a:rPr lang="cs-CZ" altLang="zh-CN" sz="2800" b="1" dirty="0" smtClean="0"/>
              <a:t>Rozlož kvadratické trojčleny</a:t>
            </a:r>
            <a:endParaRPr lang="zh-CN" altLang="en-US" sz="2800" b="1" dirty="0"/>
          </a:p>
        </p:txBody>
      </p:sp>
      <p:grpSp>
        <p:nvGrpSpPr>
          <p:cNvPr id="13" name="Skupina 12"/>
          <p:cNvGrpSpPr/>
          <p:nvPr/>
        </p:nvGrpSpPr>
        <p:grpSpPr>
          <a:xfrm>
            <a:off x="251520" y="678706"/>
            <a:ext cx="2721868" cy="3539430"/>
            <a:chOff x="251520" y="678706"/>
            <a:chExt cx="2721868" cy="3539430"/>
          </a:xfrm>
        </p:grpSpPr>
        <p:sp>
          <p:nvSpPr>
            <p:cNvPr id="38" name="TextovéPole 37"/>
            <p:cNvSpPr txBox="1"/>
            <p:nvPr/>
          </p:nvSpPr>
          <p:spPr>
            <a:xfrm>
              <a:off x="251520" y="678706"/>
              <a:ext cx="648072" cy="35394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lnSpc>
                  <a:spcPct val="20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342900" indent="-342900">
                <a:lnSpc>
                  <a:spcPct val="20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342900" indent="-342900">
                <a:lnSpc>
                  <a:spcPct val="20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342900" indent="-342900">
                <a:lnSpc>
                  <a:spcPct val="200000"/>
                </a:lnSpc>
                <a:buFont typeface="+mj-lt"/>
                <a:buAutoNum type="alphaLcParenR"/>
              </a:pPr>
              <a:r>
                <a:rPr lang="cs-CZ" sz="2800" dirty="0" smtClean="0"/>
                <a:t>   </a:t>
              </a:r>
            </a:p>
          </p:txBody>
        </p:sp>
        <p:graphicFrame>
          <p:nvGraphicFramePr>
            <p:cNvPr id="20499" name="Object 24"/>
            <p:cNvGraphicFramePr>
              <a:graphicFrameLocks noChangeAspect="1"/>
            </p:cNvGraphicFramePr>
            <p:nvPr/>
          </p:nvGraphicFramePr>
          <p:xfrm>
            <a:off x="919163" y="944563"/>
            <a:ext cx="2019300" cy="558800"/>
          </p:xfrm>
          <a:graphic>
            <a:graphicData uri="http://schemas.openxmlformats.org/presentationml/2006/ole">
              <p:oleObj spid="_x0000_s29701" name="Rovnice" r:id="rId5" imgW="736560" imgH="203040" progId="Equation.3">
                <p:embed/>
              </p:oleObj>
            </a:graphicData>
          </a:graphic>
        </p:graphicFrame>
        <p:graphicFrame>
          <p:nvGraphicFramePr>
            <p:cNvPr id="20500" name="Object 24"/>
            <p:cNvGraphicFramePr>
              <a:graphicFrameLocks noChangeAspect="1"/>
            </p:cNvGraphicFramePr>
            <p:nvPr/>
          </p:nvGraphicFramePr>
          <p:xfrm>
            <a:off x="919163" y="1773238"/>
            <a:ext cx="1808163" cy="558800"/>
          </p:xfrm>
          <a:graphic>
            <a:graphicData uri="http://schemas.openxmlformats.org/presentationml/2006/ole">
              <p:oleObj spid="_x0000_s29702" name="Rovnice" r:id="rId6" imgW="660240" imgH="203040" progId="Equation.3">
                <p:embed/>
              </p:oleObj>
            </a:graphicData>
          </a:graphic>
        </p:graphicFrame>
        <p:graphicFrame>
          <p:nvGraphicFramePr>
            <p:cNvPr id="20501" name="Object 24"/>
            <p:cNvGraphicFramePr>
              <a:graphicFrameLocks noChangeAspect="1"/>
            </p:cNvGraphicFramePr>
            <p:nvPr/>
          </p:nvGraphicFramePr>
          <p:xfrm>
            <a:off x="919163" y="2636838"/>
            <a:ext cx="2054225" cy="558800"/>
          </p:xfrm>
          <a:graphic>
            <a:graphicData uri="http://schemas.openxmlformats.org/presentationml/2006/ole">
              <p:oleObj spid="_x0000_s29703" name="Rovnice" r:id="rId7" imgW="749160" imgH="203040" progId="Equation.3">
                <p:embed/>
              </p:oleObj>
            </a:graphicData>
          </a:graphic>
        </p:graphicFrame>
        <p:graphicFrame>
          <p:nvGraphicFramePr>
            <p:cNvPr id="29708" name="Object 21"/>
            <p:cNvGraphicFramePr>
              <a:graphicFrameLocks noChangeAspect="1"/>
            </p:cNvGraphicFramePr>
            <p:nvPr/>
          </p:nvGraphicFramePr>
          <p:xfrm>
            <a:off x="919163" y="3501008"/>
            <a:ext cx="1601787" cy="558800"/>
          </p:xfrm>
          <a:graphic>
            <a:graphicData uri="http://schemas.openxmlformats.org/presentationml/2006/ole">
              <p:oleObj spid="_x0000_s29708" name="Rovnice" r:id="rId8" imgW="583920" imgH="203040" progId="Equation.3">
                <p:embed/>
              </p:oleObj>
            </a:graphicData>
          </a:graphic>
        </p:graphicFrame>
      </p:grpSp>
      <p:graphicFrame>
        <p:nvGraphicFramePr>
          <p:cNvPr id="29709" name="Object 2"/>
          <p:cNvGraphicFramePr>
            <a:graphicFrameLocks noChangeAspect="1"/>
          </p:cNvGraphicFramePr>
          <p:nvPr/>
        </p:nvGraphicFramePr>
        <p:xfrm>
          <a:off x="2714426" y="1790080"/>
          <a:ext cx="2433638" cy="558800"/>
        </p:xfrm>
        <a:graphic>
          <a:graphicData uri="http://schemas.openxmlformats.org/presentationml/2006/ole">
            <p:oleObj spid="_x0000_s29709" name="Rovnice" r:id="rId9" imgW="888840" imgH="203040" progId="Equation.3">
              <p:embed/>
            </p:oleObj>
          </a:graphicData>
        </a:graphic>
      </p:graphicFrame>
      <p:graphicFrame>
        <p:nvGraphicFramePr>
          <p:cNvPr id="29710" name="Object 2"/>
          <p:cNvGraphicFramePr>
            <a:graphicFrameLocks noChangeAspect="1"/>
          </p:cNvGraphicFramePr>
          <p:nvPr/>
        </p:nvGraphicFramePr>
        <p:xfrm>
          <a:off x="3059832" y="2708920"/>
          <a:ext cx="2468562" cy="558800"/>
        </p:xfrm>
        <a:graphic>
          <a:graphicData uri="http://schemas.openxmlformats.org/presentationml/2006/ole">
            <p:oleObj spid="_x0000_s29710" name="Rovnice" r:id="rId10" imgW="901440" imgH="203040" progId="Equation.3">
              <p:embed/>
            </p:oleObj>
          </a:graphicData>
        </a:graphic>
      </p:graphicFrame>
      <p:graphicFrame>
        <p:nvGraphicFramePr>
          <p:cNvPr id="29711" name="Object 2"/>
          <p:cNvGraphicFramePr>
            <a:graphicFrameLocks noChangeAspect="1"/>
          </p:cNvGraphicFramePr>
          <p:nvPr/>
        </p:nvGraphicFramePr>
        <p:xfrm>
          <a:off x="2555776" y="3572445"/>
          <a:ext cx="2433638" cy="558800"/>
        </p:xfrm>
        <a:graphic>
          <a:graphicData uri="http://schemas.openxmlformats.org/presentationml/2006/ole">
            <p:oleObj spid="_x0000_s29711" name="Rovnice" r:id="rId11" imgW="888840" imgH="203040" progId="Equation.3">
              <p:embed/>
            </p:oleObj>
          </a:graphicData>
        </a:graphic>
      </p:graphicFrame>
      <p:sp>
        <p:nvSpPr>
          <p:cNvPr id="14" name="TextovéPole 13"/>
          <p:cNvSpPr txBox="1"/>
          <p:nvPr/>
        </p:nvSpPr>
        <p:spPr>
          <a:xfrm>
            <a:off x="1187624" y="6021288"/>
            <a:ext cx="4680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Pracovní sešit str. 20/ př. 7</a:t>
            </a:r>
            <a:endParaRPr lang="cs-CZ" sz="3200" b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97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97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9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9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130622"/>
            <a:ext cx="8229600" cy="850106"/>
          </a:xfrm>
        </p:spPr>
        <p:txBody>
          <a:bodyPr>
            <a:normAutofit/>
          </a:bodyPr>
          <a:lstStyle/>
          <a:p>
            <a:r>
              <a:rPr lang="cs-CZ" altLang="zh-CN" b="1" dirty="0" smtClean="0"/>
              <a:t>Rozklad pomocí vzorců</a:t>
            </a:r>
            <a:endParaRPr lang="zh-CN" altLang="en-US" b="1" dirty="0"/>
          </a:p>
        </p:txBody>
      </p:sp>
      <p:pic>
        <p:nvPicPr>
          <p:cNvPr id="1027" name="Picture 3" descr="C:\Users\toborpe\AppData\Local\Microsoft\Windows\Temporary Internet Files\Content.IE5\ZHAR1140\MC9003975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5431038"/>
            <a:ext cx="1442703" cy="1277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179388" y="1144588"/>
          <a:ext cx="1252537" cy="628650"/>
        </p:xfrm>
        <a:graphic>
          <a:graphicData uri="http://schemas.openxmlformats.org/presentationml/2006/ole">
            <p:oleObj spid="_x0000_s19458" name="Rovnice" r:id="rId4" imgW="457200" imgH="228600" progId="Equation.3">
              <p:embed/>
            </p:oleObj>
          </a:graphicData>
        </a:graphic>
      </p:graphicFrame>
      <p:graphicFrame>
        <p:nvGraphicFramePr>
          <p:cNvPr id="19478" name="Object 2"/>
          <p:cNvGraphicFramePr>
            <a:graphicFrameLocks noChangeAspect="1"/>
          </p:cNvGraphicFramePr>
          <p:nvPr/>
        </p:nvGraphicFramePr>
        <p:xfrm>
          <a:off x="1331640" y="1214016"/>
          <a:ext cx="2435225" cy="558800"/>
        </p:xfrm>
        <a:graphic>
          <a:graphicData uri="http://schemas.openxmlformats.org/presentationml/2006/ole">
            <p:oleObj spid="_x0000_s19478" name="Rovnice" r:id="rId5" imgW="888840" imgH="203040" progId="Equation.3">
              <p:embed/>
            </p:oleObj>
          </a:graphicData>
        </a:graphic>
      </p:graphicFrame>
      <p:graphicFrame>
        <p:nvGraphicFramePr>
          <p:cNvPr id="19479" name="Object 2"/>
          <p:cNvGraphicFramePr>
            <a:graphicFrameLocks noChangeAspect="1"/>
          </p:cNvGraphicFramePr>
          <p:nvPr/>
        </p:nvGraphicFramePr>
        <p:xfrm>
          <a:off x="3707904" y="1142008"/>
          <a:ext cx="3027363" cy="558800"/>
        </p:xfrm>
        <a:graphic>
          <a:graphicData uri="http://schemas.openxmlformats.org/presentationml/2006/ole">
            <p:oleObj spid="_x0000_s19479" name="Rovnice" r:id="rId6" imgW="1104840" imgH="203040" progId="Equation.3">
              <p:embed/>
            </p:oleObj>
          </a:graphicData>
        </a:graphic>
      </p:graphicFrame>
      <p:graphicFrame>
        <p:nvGraphicFramePr>
          <p:cNvPr id="19480" name="Object 2"/>
          <p:cNvGraphicFramePr>
            <a:graphicFrameLocks noChangeAspect="1"/>
          </p:cNvGraphicFramePr>
          <p:nvPr/>
        </p:nvGraphicFramePr>
        <p:xfrm>
          <a:off x="6660232" y="1142008"/>
          <a:ext cx="2470150" cy="558800"/>
        </p:xfrm>
        <a:graphic>
          <a:graphicData uri="http://schemas.openxmlformats.org/presentationml/2006/ole">
            <p:oleObj spid="_x0000_s19480" name="Rovnice" r:id="rId7" imgW="901440" imgH="203040" progId="Equation.3">
              <p:embed/>
            </p:oleObj>
          </a:graphicData>
        </a:graphic>
      </p:graphicFrame>
      <p:graphicFrame>
        <p:nvGraphicFramePr>
          <p:cNvPr id="19481" name="Object 2"/>
          <p:cNvGraphicFramePr>
            <a:graphicFrameLocks noChangeAspect="1"/>
          </p:cNvGraphicFramePr>
          <p:nvPr/>
        </p:nvGraphicFramePr>
        <p:xfrm>
          <a:off x="179512" y="1124744"/>
          <a:ext cx="1252537" cy="663575"/>
        </p:xfrm>
        <a:graphic>
          <a:graphicData uri="http://schemas.openxmlformats.org/presentationml/2006/ole">
            <p:oleObj spid="_x0000_s19481" name="Rovnice" r:id="rId8" imgW="457200" imgH="241200" progId="Equation.3">
              <p:embed/>
            </p:oleObj>
          </a:graphicData>
        </a:graphic>
      </p:graphicFrame>
      <p:graphicFrame>
        <p:nvGraphicFramePr>
          <p:cNvPr id="19482" name="Object 2"/>
          <p:cNvGraphicFramePr>
            <a:graphicFrameLocks noChangeAspect="1"/>
          </p:cNvGraphicFramePr>
          <p:nvPr/>
        </p:nvGraphicFramePr>
        <p:xfrm>
          <a:off x="6660232" y="1142008"/>
          <a:ext cx="2470150" cy="558800"/>
        </p:xfrm>
        <a:graphic>
          <a:graphicData uri="http://schemas.openxmlformats.org/presentationml/2006/ole">
            <p:oleObj spid="_x0000_s19482" name="Rovnice" r:id="rId9" imgW="901440" imgH="203040" progId="Equation.3">
              <p:embed/>
            </p:oleObj>
          </a:graphicData>
        </a:graphic>
      </p:graphicFrame>
      <p:graphicFrame>
        <p:nvGraphicFramePr>
          <p:cNvPr id="19483" name="Object 2"/>
          <p:cNvGraphicFramePr>
            <a:graphicFrameLocks noChangeAspect="1"/>
          </p:cNvGraphicFramePr>
          <p:nvPr/>
        </p:nvGraphicFramePr>
        <p:xfrm>
          <a:off x="2699792" y="2728342"/>
          <a:ext cx="1252538" cy="628650"/>
        </p:xfrm>
        <a:graphic>
          <a:graphicData uri="http://schemas.openxmlformats.org/presentationml/2006/ole">
            <p:oleObj spid="_x0000_s19483" name="Rovnice" r:id="rId10" imgW="457200" imgH="228600" progId="Equation.3">
              <p:embed/>
            </p:oleObj>
          </a:graphicData>
        </a:graphic>
      </p:graphicFrame>
      <p:graphicFrame>
        <p:nvGraphicFramePr>
          <p:cNvPr id="19484" name="Object 2"/>
          <p:cNvGraphicFramePr>
            <a:graphicFrameLocks noChangeAspect="1"/>
          </p:cNvGraphicFramePr>
          <p:nvPr/>
        </p:nvGraphicFramePr>
        <p:xfrm>
          <a:off x="3923928" y="2726184"/>
          <a:ext cx="2470150" cy="558800"/>
        </p:xfrm>
        <a:graphic>
          <a:graphicData uri="http://schemas.openxmlformats.org/presentationml/2006/ole">
            <p:oleObj spid="_x0000_s19484" name="Rovnice" r:id="rId11" imgW="901440" imgH="203040" progId="Equation.3">
              <p:embed/>
            </p:oleObj>
          </a:graphicData>
        </a:graphic>
      </p:graphicFrame>
      <p:graphicFrame>
        <p:nvGraphicFramePr>
          <p:cNvPr id="19485" name="Object 29"/>
          <p:cNvGraphicFramePr>
            <a:graphicFrameLocks noChangeAspect="1"/>
          </p:cNvGraphicFramePr>
          <p:nvPr/>
        </p:nvGraphicFramePr>
        <p:xfrm>
          <a:off x="2683867" y="3429000"/>
          <a:ext cx="2120900" cy="558800"/>
        </p:xfrm>
        <a:graphic>
          <a:graphicData uri="http://schemas.openxmlformats.org/presentationml/2006/ole">
            <p:oleObj spid="_x0000_s19485" name="Rovnice" r:id="rId12" imgW="774360" imgH="203040" progId="Equation.3">
              <p:embed/>
            </p:oleObj>
          </a:graphicData>
        </a:graphic>
      </p:graphicFrame>
      <p:graphicFrame>
        <p:nvGraphicFramePr>
          <p:cNvPr id="19486" name="Object 30"/>
          <p:cNvGraphicFramePr>
            <a:graphicFrameLocks noChangeAspect="1"/>
          </p:cNvGraphicFramePr>
          <p:nvPr/>
        </p:nvGraphicFramePr>
        <p:xfrm>
          <a:off x="4804767" y="3356992"/>
          <a:ext cx="1495425" cy="558800"/>
        </p:xfrm>
        <a:graphic>
          <a:graphicData uri="http://schemas.openxmlformats.org/presentationml/2006/ole">
            <p:oleObj spid="_x0000_s19486" name="Rovnice" r:id="rId13" imgW="545760" imgH="203040" progId="Equation.3">
              <p:embed/>
            </p:oleObj>
          </a:graphicData>
        </a:graphic>
      </p:graphicFrame>
      <p:sp>
        <p:nvSpPr>
          <p:cNvPr id="73" name="Obdélník 72"/>
          <p:cNvSpPr/>
          <p:nvPr/>
        </p:nvSpPr>
        <p:spPr>
          <a:xfrm>
            <a:off x="1691680" y="1844824"/>
            <a:ext cx="5400600" cy="4896544"/>
          </a:xfrm>
          <a:prstGeom prst="rect">
            <a:avLst/>
          </a:prstGeom>
          <a:noFill/>
          <a:ln>
            <a:solidFill>
              <a:srgbClr val="92D05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6" name="Object 2"/>
          <p:cNvGraphicFramePr>
            <a:graphicFrameLocks noChangeAspect="1"/>
          </p:cNvGraphicFramePr>
          <p:nvPr/>
        </p:nvGraphicFramePr>
        <p:xfrm>
          <a:off x="1979712" y="3933056"/>
          <a:ext cx="4975225" cy="628650"/>
        </p:xfrm>
        <a:graphic>
          <a:graphicData uri="http://schemas.openxmlformats.org/presentationml/2006/ole">
            <p:oleObj spid="_x0000_s19487" name="Rovnice" r:id="rId14" imgW="1815840" imgH="228600" progId="Equation.3">
              <p:embed/>
            </p:oleObj>
          </a:graphicData>
        </a:graphic>
      </p:graphicFrame>
      <p:graphicFrame>
        <p:nvGraphicFramePr>
          <p:cNvPr id="18" name="Object 2"/>
          <p:cNvGraphicFramePr>
            <a:graphicFrameLocks noChangeAspect="1"/>
          </p:cNvGraphicFramePr>
          <p:nvPr/>
        </p:nvGraphicFramePr>
        <p:xfrm>
          <a:off x="1979712" y="4605131"/>
          <a:ext cx="4975225" cy="628650"/>
        </p:xfrm>
        <a:graphic>
          <a:graphicData uri="http://schemas.openxmlformats.org/presentationml/2006/ole">
            <p:oleObj spid="_x0000_s19488" name="Rovnice" r:id="rId15" imgW="1815840" imgH="228600" progId="Equation.3">
              <p:embed/>
            </p:oleObj>
          </a:graphicData>
        </a:graphic>
      </p:graphicFrame>
      <p:graphicFrame>
        <p:nvGraphicFramePr>
          <p:cNvPr id="19" name="Object 2"/>
          <p:cNvGraphicFramePr>
            <a:graphicFrameLocks noChangeAspect="1"/>
          </p:cNvGraphicFramePr>
          <p:nvPr/>
        </p:nvGraphicFramePr>
        <p:xfrm>
          <a:off x="2119412" y="5277206"/>
          <a:ext cx="4695825" cy="628650"/>
        </p:xfrm>
        <a:graphic>
          <a:graphicData uri="http://schemas.openxmlformats.org/presentationml/2006/ole">
            <p:oleObj spid="_x0000_s19489" name="Rovnice" r:id="rId16" imgW="1714320" imgH="228600" progId="Equation.3">
              <p:embed/>
            </p:oleObj>
          </a:graphicData>
        </a:graphic>
      </p:graphicFrame>
      <p:graphicFrame>
        <p:nvGraphicFramePr>
          <p:cNvPr id="20" name="Object 2"/>
          <p:cNvGraphicFramePr>
            <a:graphicFrameLocks noChangeAspect="1"/>
          </p:cNvGraphicFramePr>
          <p:nvPr/>
        </p:nvGraphicFramePr>
        <p:xfrm>
          <a:off x="2119412" y="5949280"/>
          <a:ext cx="4695825" cy="628650"/>
        </p:xfrm>
        <a:graphic>
          <a:graphicData uri="http://schemas.openxmlformats.org/presentationml/2006/ole">
            <p:oleObj spid="_x0000_s19490" name="Rovnice" r:id="rId17" imgW="1714320" imgH="22860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4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4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4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4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53296E-6 L 0.27031 0.13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94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" y="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2.1536E-6 L -0.29254 0.13532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94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" y="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9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9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9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9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9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9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9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9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9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9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9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9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9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9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9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标题 1"/>
          <p:cNvSpPr>
            <a:spLocks noGrp="1"/>
          </p:cNvSpPr>
          <p:nvPr>
            <p:ph type="title"/>
          </p:nvPr>
        </p:nvSpPr>
        <p:spPr>
          <a:xfrm>
            <a:off x="179512" y="202630"/>
            <a:ext cx="8784976" cy="778098"/>
          </a:xfrm>
        </p:spPr>
        <p:txBody>
          <a:bodyPr>
            <a:normAutofit fontScale="90000"/>
          </a:bodyPr>
          <a:lstStyle/>
          <a:p>
            <a:pPr algn="l"/>
            <a:r>
              <a:rPr lang="cs-CZ" altLang="zh-CN" sz="3200" dirty="0" smtClean="0"/>
              <a:t>Rozklad pomocí vzorce → používání vzorce z druhé strany:  </a:t>
            </a:r>
            <a:endParaRPr lang="zh-CN" altLang="en-US" sz="3200" dirty="0"/>
          </a:p>
        </p:txBody>
      </p:sp>
      <p:pic>
        <p:nvPicPr>
          <p:cNvPr id="1027" name="Picture 3" descr="C:\Users\toborpe\AppData\Local\Microsoft\Windows\Temporary Internet Files\Content.IE5\ZHAR1140\MC9003975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5431038"/>
            <a:ext cx="1442703" cy="1277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5580112" y="2708275"/>
          <a:ext cx="312738" cy="454025"/>
        </p:xfrm>
        <a:graphic>
          <a:graphicData uri="http://schemas.openxmlformats.org/presentationml/2006/ole">
            <p:oleObj spid="_x0000_s21506" name="Rovnice" r:id="rId4" imgW="114120" imgH="164880" progId="Equation.3">
              <p:embed/>
            </p:oleObj>
          </a:graphicData>
        </a:graphic>
      </p:graphicFrame>
      <p:graphicFrame>
        <p:nvGraphicFramePr>
          <p:cNvPr id="19480" name="Object 2"/>
          <p:cNvGraphicFramePr>
            <a:graphicFrameLocks noChangeAspect="1"/>
          </p:cNvGraphicFramePr>
          <p:nvPr/>
        </p:nvGraphicFramePr>
        <p:xfrm>
          <a:off x="2555776" y="2636912"/>
          <a:ext cx="2016224" cy="558800"/>
        </p:xfrm>
        <a:graphic>
          <a:graphicData uri="http://schemas.openxmlformats.org/presentationml/2006/ole">
            <p:oleObj spid="_x0000_s21508" name="Rovnice" r:id="rId5" imgW="672840" imgH="203040" progId="Equation.3">
              <p:embed/>
            </p:oleObj>
          </a:graphicData>
        </a:graphic>
      </p:graphicFrame>
      <p:graphicFrame>
        <p:nvGraphicFramePr>
          <p:cNvPr id="20492" name="Object 12"/>
          <p:cNvGraphicFramePr>
            <a:graphicFrameLocks noChangeAspect="1"/>
          </p:cNvGraphicFramePr>
          <p:nvPr/>
        </p:nvGraphicFramePr>
        <p:xfrm>
          <a:off x="2555776" y="1881485"/>
          <a:ext cx="2088232" cy="558800"/>
        </p:xfrm>
        <a:graphic>
          <a:graphicData uri="http://schemas.openxmlformats.org/presentationml/2006/ole">
            <p:oleObj spid="_x0000_s21509" name="Rovnice" r:id="rId6" imgW="787320" imgH="203040" progId="Equation.3">
              <p:embed/>
            </p:oleObj>
          </a:graphicData>
        </a:graphic>
      </p:graphicFrame>
      <p:graphicFrame>
        <p:nvGraphicFramePr>
          <p:cNvPr id="20493" name="Object 13"/>
          <p:cNvGraphicFramePr>
            <a:graphicFrameLocks noChangeAspect="1"/>
          </p:cNvGraphicFramePr>
          <p:nvPr/>
        </p:nvGraphicFramePr>
        <p:xfrm>
          <a:off x="4499992" y="1898650"/>
          <a:ext cx="1711325" cy="628650"/>
        </p:xfrm>
        <a:graphic>
          <a:graphicData uri="http://schemas.openxmlformats.org/presentationml/2006/ole">
            <p:oleObj spid="_x0000_s21510" name="Rovnice" r:id="rId7" imgW="571320" imgH="228600" progId="Equation.3">
              <p:embed/>
            </p:oleObj>
          </a:graphicData>
        </a:graphic>
      </p:graphicFrame>
      <p:cxnSp>
        <p:nvCxnSpPr>
          <p:cNvPr id="14" name="Přímá spojovací šipka 13"/>
          <p:cNvCxnSpPr/>
          <p:nvPr/>
        </p:nvCxnSpPr>
        <p:spPr>
          <a:xfrm>
            <a:off x="5148064" y="2457549"/>
            <a:ext cx="0" cy="360040"/>
          </a:xfrm>
          <a:prstGeom prst="straightConnector1">
            <a:avLst/>
          </a:prstGeom>
          <a:ln w="28575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/>
          <p:nvPr/>
        </p:nvCxnSpPr>
        <p:spPr>
          <a:xfrm>
            <a:off x="2699792" y="2385541"/>
            <a:ext cx="0" cy="432048"/>
          </a:xfrm>
          <a:prstGeom prst="straightConnector1">
            <a:avLst/>
          </a:prstGeom>
          <a:ln w="28575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/>
          <p:nvPr/>
        </p:nvCxnSpPr>
        <p:spPr>
          <a:xfrm>
            <a:off x="4355976" y="2385541"/>
            <a:ext cx="0" cy="360040"/>
          </a:xfrm>
          <a:prstGeom prst="straightConnector1">
            <a:avLst/>
          </a:prstGeom>
          <a:ln w="28575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ovací šipka 46"/>
          <p:cNvCxnSpPr/>
          <p:nvPr/>
        </p:nvCxnSpPr>
        <p:spPr>
          <a:xfrm>
            <a:off x="5724128" y="2457549"/>
            <a:ext cx="0" cy="288032"/>
          </a:xfrm>
          <a:prstGeom prst="straightConnector1">
            <a:avLst/>
          </a:prstGeom>
          <a:ln w="28575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Skupina 26"/>
          <p:cNvGrpSpPr/>
          <p:nvPr/>
        </p:nvGrpSpPr>
        <p:grpSpPr>
          <a:xfrm>
            <a:off x="2699792" y="1325571"/>
            <a:ext cx="2520280" cy="627922"/>
            <a:chOff x="2699792" y="1325571"/>
            <a:chExt cx="2520280" cy="627922"/>
          </a:xfrm>
        </p:grpSpPr>
        <p:sp>
          <p:nvSpPr>
            <p:cNvPr id="57" name="Zahnutá šipka dolů 56"/>
            <p:cNvSpPr/>
            <p:nvPr/>
          </p:nvSpPr>
          <p:spPr>
            <a:xfrm>
              <a:off x="2699792" y="1665461"/>
              <a:ext cx="2520280" cy="288032"/>
            </a:xfrm>
            <a:prstGeom prst="curvedDownArrow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aphicFrame>
          <p:nvGraphicFramePr>
            <p:cNvPr id="21520" name="Object 24"/>
            <p:cNvGraphicFramePr>
              <a:graphicFrameLocks noChangeAspect="1"/>
            </p:cNvGraphicFramePr>
            <p:nvPr/>
          </p:nvGraphicFramePr>
          <p:xfrm>
            <a:off x="3796829" y="1325571"/>
            <a:ext cx="415131" cy="339890"/>
          </p:xfrm>
          <a:graphic>
            <a:graphicData uri="http://schemas.openxmlformats.org/presentationml/2006/ole">
              <p:oleObj spid="_x0000_s21520" name="Rovnice" r:id="rId8" imgW="228600" imgH="266400" progId="Equation.3">
                <p:embed/>
              </p:oleObj>
            </a:graphicData>
          </a:graphic>
        </p:graphicFrame>
      </p:grpSp>
      <p:sp>
        <p:nvSpPr>
          <p:cNvPr id="62" name="标题 1"/>
          <p:cNvSpPr txBox="1">
            <a:spLocks/>
          </p:cNvSpPr>
          <p:nvPr/>
        </p:nvSpPr>
        <p:spPr>
          <a:xfrm>
            <a:off x="359024" y="4221088"/>
            <a:ext cx="4789040" cy="778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kontrola prostředního členu: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21523" name="Object 2"/>
          <p:cNvGraphicFramePr>
            <a:graphicFrameLocks noChangeAspect="1"/>
          </p:cNvGraphicFramePr>
          <p:nvPr/>
        </p:nvGraphicFramePr>
        <p:xfrm>
          <a:off x="5076056" y="4380210"/>
          <a:ext cx="1042988" cy="488950"/>
        </p:xfrm>
        <a:graphic>
          <a:graphicData uri="http://schemas.openxmlformats.org/presentationml/2006/ole">
            <p:oleObj spid="_x0000_s21523" name="Rovnice" r:id="rId9" imgW="380880" imgH="177480" progId="Equation.3">
              <p:embed/>
            </p:oleObj>
          </a:graphicData>
        </a:graphic>
      </p:graphicFrame>
      <p:graphicFrame>
        <p:nvGraphicFramePr>
          <p:cNvPr id="21524" name="Object 2"/>
          <p:cNvGraphicFramePr>
            <a:graphicFrameLocks noChangeAspect="1"/>
          </p:cNvGraphicFramePr>
          <p:nvPr/>
        </p:nvGraphicFramePr>
        <p:xfrm>
          <a:off x="6098753" y="4415135"/>
          <a:ext cx="1425575" cy="454025"/>
        </p:xfrm>
        <a:graphic>
          <a:graphicData uri="http://schemas.openxmlformats.org/presentationml/2006/ole">
            <p:oleObj spid="_x0000_s21524" name="Rovnice" r:id="rId10" imgW="520560" imgH="164880" progId="Equation.3">
              <p:embed/>
            </p:oleObj>
          </a:graphicData>
        </a:graphic>
      </p:graphicFrame>
      <p:graphicFrame>
        <p:nvGraphicFramePr>
          <p:cNvPr id="21525" name="Object 2"/>
          <p:cNvGraphicFramePr>
            <a:graphicFrameLocks noChangeAspect="1"/>
          </p:cNvGraphicFramePr>
          <p:nvPr/>
        </p:nvGraphicFramePr>
        <p:xfrm>
          <a:off x="7452320" y="4414838"/>
          <a:ext cx="522288" cy="454025"/>
        </p:xfrm>
        <a:graphic>
          <a:graphicData uri="http://schemas.openxmlformats.org/presentationml/2006/ole">
            <p:oleObj spid="_x0000_s21525" name="Rovnice" r:id="rId11" imgW="190440" imgH="164880" progId="Equation.3">
              <p:embed/>
            </p:oleObj>
          </a:graphicData>
        </a:graphic>
      </p:graphicFrame>
      <p:grpSp>
        <p:nvGrpSpPr>
          <p:cNvPr id="35" name="Skupina 34"/>
          <p:cNvGrpSpPr/>
          <p:nvPr/>
        </p:nvGrpSpPr>
        <p:grpSpPr>
          <a:xfrm>
            <a:off x="3347864" y="2745581"/>
            <a:ext cx="4608512" cy="2123579"/>
            <a:chOff x="3347864" y="2745581"/>
            <a:chExt cx="4608512" cy="2123579"/>
          </a:xfrm>
        </p:grpSpPr>
        <p:sp>
          <p:nvSpPr>
            <p:cNvPr id="28" name="Elipsa 27"/>
            <p:cNvSpPr/>
            <p:nvPr/>
          </p:nvSpPr>
          <p:spPr>
            <a:xfrm>
              <a:off x="3347864" y="2745581"/>
              <a:ext cx="504056" cy="504056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Elipsa 62"/>
            <p:cNvSpPr/>
            <p:nvPr/>
          </p:nvSpPr>
          <p:spPr>
            <a:xfrm>
              <a:off x="7452320" y="4365104"/>
              <a:ext cx="504056" cy="504056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65" name="Přímá spojovací šipka 64"/>
            <p:cNvCxnSpPr>
              <a:stCxn id="63" idx="1"/>
              <a:endCxn id="28" idx="5"/>
            </p:cNvCxnSpPr>
            <p:nvPr/>
          </p:nvCxnSpPr>
          <p:spPr>
            <a:xfrm flipH="1" flipV="1">
              <a:off x="3778103" y="3175820"/>
              <a:ext cx="3748034" cy="1263101"/>
            </a:xfrm>
            <a:prstGeom prst="straightConnector1">
              <a:avLst/>
            </a:prstGeom>
            <a:ln w="28575">
              <a:solidFill>
                <a:srgbClr val="92D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Skupina 36"/>
          <p:cNvGrpSpPr/>
          <p:nvPr/>
        </p:nvGrpSpPr>
        <p:grpSpPr>
          <a:xfrm>
            <a:off x="2051720" y="5445224"/>
            <a:ext cx="3542357" cy="768350"/>
            <a:chOff x="2051720" y="5445224"/>
            <a:chExt cx="3542357" cy="768350"/>
          </a:xfrm>
        </p:grpSpPr>
        <p:graphicFrame>
          <p:nvGraphicFramePr>
            <p:cNvPr id="21526" name="Object 24"/>
            <p:cNvGraphicFramePr>
              <a:graphicFrameLocks noChangeAspect="1"/>
            </p:cNvGraphicFramePr>
            <p:nvPr/>
          </p:nvGraphicFramePr>
          <p:xfrm>
            <a:off x="2051720" y="5445224"/>
            <a:ext cx="2016125" cy="558800"/>
          </p:xfrm>
          <a:graphic>
            <a:graphicData uri="http://schemas.openxmlformats.org/presentationml/2006/ole">
              <p:oleObj spid="_x0000_s21526" name="Rovnice" r:id="rId12" imgW="672840" imgH="203040" progId="Equation.3">
                <p:embed/>
              </p:oleObj>
            </a:graphicData>
          </a:graphic>
        </p:graphicFrame>
        <p:graphicFrame>
          <p:nvGraphicFramePr>
            <p:cNvPr id="21528" name="Object 2"/>
            <p:cNvGraphicFramePr>
              <a:graphicFrameLocks noChangeAspect="1"/>
            </p:cNvGraphicFramePr>
            <p:nvPr/>
          </p:nvGraphicFramePr>
          <p:xfrm>
            <a:off x="3962127" y="5445224"/>
            <a:ext cx="1631950" cy="768350"/>
          </p:xfrm>
          <a:graphic>
            <a:graphicData uri="http://schemas.openxmlformats.org/presentationml/2006/ole">
              <p:oleObj spid="_x0000_s21528" name="Rovnice" r:id="rId13" imgW="596880" imgH="279360" progId="Equation.3">
                <p:embed/>
              </p:oleObj>
            </a:graphicData>
          </a:graphic>
        </p:graphicFrame>
      </p:grpSp>
      <p:grpSp>
        <p:nvGrpSpPr>
          <p:cNvPr id="32" name="Skupina 31"/>
          <p:cNvGrpSpPr/>
          <p:nvPr/>
        </p:nvGrpSpPr>
        <p:grpSpPr>
          <a:xfrm>
            <a:off x="2699792" y="3177629"/>
            <a:ext cx="2520280" cy="683419"/>
            <a:chOff x="2699792" y="3177629"/>
            <a:chExt cx="2520280" cy="683419"/>
          </a:xfrm>
        </p:grpSpPr>
        <p:sp>
          <p:nvSpPr>
            <p:cNvPr id="58" name="Zahnutá šipka dolů 57"/>
            <p:cNvSpPr/>
            <p:nvPr/>
          </p:nvSpPr>
          <p:spPr>
            <a:xfrm flipV="1">
              <a:off x="2699792" y="3177629"/>
              <a:ext cx="2520280" cy="288032"/>
            </a:xfrm>
            <a:prstGeom prst="curvedDownArrow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aphicFrame>
          <p:nvGraphicFramePr>
            <p:cNvPr id="21529" name="Object 18"/>
            <p:cNvGraphicFramePr>
              <a:graphicFrameLocks noChangeAspect="1"/>
            </p:cNvGraphicFramePr>
            <p:nvPr/>
          </p:nvGraphicFramePr>
          <p:xfrm>
            <a:off x="3508574" y="3460998"/>
            <a:ext cx="487362" cy="400050"/>
          </p:xfrm>
          <a:graphic>
            <a:graphicData uri="http://schemas.openxmlformats.org/presentationml/2006/ole">
              <p:oleObj spid="_x0000_s21529" name="Rovnice" r:id="rId14" imgW="228600" imgH="266400" progId="Equation.3">
                <p:embed/>
              </p:oleObj>
            </a:graphicData>
          </a:graphic>
        </p:graphicFrame>
      </p:grpSp>
      <p:grpSp>
        <p:nvGrpSpPr>
          <p:cNvPr id="34" name="Skupina 33"/>
          <p:cNvGrpSpPr/>
          <p:nvPr/>
        </p:nvGrpSpPr>
        <p:grpSpPr>
          <a:xfrm>
            <a:off x="4355976" y="3177629"/>
            <a:ext cx="1440160" cy="683419"/>
            <a:chOff x="4355976" y="3177629"/>
            <a:chExt cx="1440160" cy="683419"/>
          </a:xfrm>
        </p:grpSpPr>
        <p:sp>
          <p:nvSpPr>
            <p:cNvPr id="60" name="Zahnutá šipka dolů 59"/>
            <p:cNvSpPr/>
            <p:nvPr/>
          </p:nvSpPr>
          <p:spPr>
            <a:xfrm flipV="1">
              <a:off x="4355976" y="3177629"/>
              <a:ext cx="1440160" cy="288032"/>
            </a:xfrm>
            <a:prstGeom prst="curvedDownArrow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aphicFrame>
          <p:nvGraphicFramePr>
            <p:cNvPr id="21530" name="Object 18"/>
            <p:cNvGraphicFramePr>
              <a:graphicFrameLocks noChangeAspect="1"/>
            </p:cNvGraphicFramePr>
            <p:nvPr/>
          </p:nvGraphicFramePr>
          <p:xfrm>
            <a:off x="4788024" y="3460998"/>
            <a:ext cx="487363" cy="400050"/>
          </p:xfrm>
          <a:graphic>
            <a:graphicData uri="http://schemas.openxmlformats.org/presentationml/2006/ole">
              <p:oleObj spid="_x0000_s21530" name="Rovnice" r:id="rId15" imgW="228600" imgH="266400" progId="Equation.3">
                <p:embed/>
              </p:oleObj>
            </a:graphicData>
          </a:graphic>
        </p:graphicFrame>
      </p:grpSp>
      <p:grpSp>
        <p:nvGrpSpPr>
          <p:cNvPr id="31" name="Skupina 30"/>
          <p:cNvGrpSpPr/>
          <p:nvPr/>
        </p:nvGrpSpPr>
        <p:grpSpPr>
          <a:xfrm>
            <a:off x="4499992" y="2638425"/>
            <a:ext cx="1728192" cy="663575"/>
            <a:chOff x="4916488" y="2601466"/>
            <a:chExt cx="1728192" cy="663575"/>
          </a:xfrm>
        </p:grpSpPr>
        <p:graphicFrame>
          <p:nvGraphicFramePr>
            <p:cNvPr id="21531" name="Object 2"/>
            <p:cNvGraphicFramePr>
              <a:graphicFrameLocks noChangeAspect="1"/>
            </p:cNvGraphicFramePr>
            <p:nvPr/>
          </p:nvGraphicFramePr>
          <p:xfrm>
            <a:off x="4916488" y="2654300"/>
            <a:ext cx="730250" cy="593725"/>
          </p:xfrm>
          <a:graphic>
            <a:graphicData uri="http://schemas.openxmlformats.org/presentationml/2006/ole">
              <p:oleObj spid="_x0000_s21531" name="Rovnice" r:id="rId16" imgW="266400" imgH="215640" progId="Equation.3">
                <p:embed/>
              </p:oleObj>
            </a:graphicData>
          </a:graphic>
        </p:graphicFrame>
        <p:graphicFrame>
          <p:nvGraphicFramePr>
            <p:cNvPr id="21533" name="Object 2"/>
            <p:cNvGraphicFramePr>
              <a:graphicFrameLocks noChangeAspect="1"/>
            </p:cNvGraphicFramePr>
            <p:nvPr/>
          </p:nvGraphicFramePr>
          <p:xfrm>
            <a:off x="6087468" y="2601466"/>
            <a:ext cx="557212" cy="663575"/>
          </p:xfrm>
          <a:graphic>
            <a:graphicData uri="http://schemas.openxmlformats.org/presentationml/2006/ole">
              <p:oleObj spid="_x0000_s21533" name="Rovnice" r:id="rId17" imgW="203040" imgH="241200" progId="Equation.3">
                <p:embed/>
              </p:oleObj>
            </a:graphicData>
          </a:graphic>
        </p:graphicFrame>
      </p:grpSp>
      <p:graphicFrame>
        <p:nvGraphicFramePr>
          <p:cNvPr id="21534" name="Object 2"/>
          <p:cNvGraphicFramePr>
            <a:graphicFrameLocks noChangeAspect="1"/>
          </p:cNvGraphicFramePr>
          <p:nvPr/>
        </p:nvGraphicFramePr>
        <p:xfrm>
          <a:off x="5004048" y="2780928"/>
          <a:ext cx="312737" cy="349250"/>
        </p:xfrm>
        <a:graphic>
          <a:graphicData uri="http://schemas.openxmlformats.org/presentationml/2006/ole">
            <p:oleObj spid="_x0000_s21534" name="Rovnice" r:id="rId18" imgW="114120" imgH="126720" progId="Equation.3">
              <p:embed/>
            </p:oleObj>
          </a:graphicData>
        </a:graphic>
      </p:graphicFrame>
      <p:grpSp>
        <p:nvGrpSpPr>
          <p:cNvPr id="39" name="Skupina 38"/>
          <p:cNvGrpSpPr/>
          <p:nvPr/>
        </p:nvGrpSpPr>
        <p:grpSpPr>
          <a:xfrm>
            <a:off x="4427984" y="1340767"/>
            <a:ext cx="1368152" cy="576065"/>
            <a:chOff x="2699792" y="1364723"/>
            <a:chExt cx="1368152" cy="576065"/>
          </a:xfrm>
        </p:grpSpPr>
        <p:sp>
          <p:nvSpPr>
            <p:cNvPr id="40" name="Zahnutá šipka dolů 39"/>
            <p:cNvSpPr/>
            <p:nvPr/>
          </p:nvSpPr>
          <p:spPr>
            <a:xfrm>
              <a:off x="2699792" y="1652756"/>
              <a:ext cx="1368152" cy="288032"/>
            </a:xfrm>
            <a:prstGeom prst="curvedDownArrow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aphicFrame>
          <p:nvGraphicFramePr>
            <p:cNvPr id="41" name="Object 24"/>
            <p:cNvGraphicFramePr>
              <a:graphicFrameLocks noChangeAspect="1"/>
            </p:cNvGraphicFramePr>
            <p:nvPr/>
          </p:nvGraphicFramePr>
          <p:xfrm>
            <a:off x="3203848" y="1364723"/>
            <a:ext cx="367310" cy="300737"/>
          </p:xfrm>
          <a:graphic>
            <a:graphicData uri="http://schemas.openxmlformats.org/presentationml/2006/ole">
              <p:oleObj spid="_x0000_s21535" name="Rovnice" r:id="rId19" imgW="228600" imgH="266400" progId="Equation.3">
                <p:embed/>
              </p:oleObj>
            </a:graphicData>
          </a:graphic>
        </p:graphicFrame>
      </p:grpSp>
      <p:graphicFrame>
        <p:nvGraphicFramePr>
          <p:cNvPr id="21536" name="Object 2"/>
          <p:cNvGraphicFramePr>
            <a:graphicFrameLocks noChangeAspect="1"/>
          </p:cNvGraphicFramePr>
          <p:nvPr/>
        </p:nvGraphicFramePr>
        <p:xfrm>
          <a:off x="5271120" y="2756793"/>
          <a:ext cx="381000" cy="384175"/>
        </p:xfrm>
        <a:graphic>
          <a:graphicData uri="http://schemas.openxmlformats.org/presentationml/2006/ole">
            <p:oleObj spid="_x0000_s21536" name="Rovnice" r:id="rId20" imgW="139680" imgH="13968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5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5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21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25" name="Object 2"/>
          <p:cNvGraphicFramePr>
            <a:graphicFrameLocks noChangeAspect="1"/>
          </p:cNvGraphicFramePr>
          <p:nvPr/>
        </p:nvGraphicFramePr>
        <p:xfrm>
          <a:off x="7549083" y="4414838"/>
          <a:ext cx="695325" cy="454025"/>
        </p:xfrm>
        <a:graphic>
          <a:graphicData uri="http://schemas.openxmlformats.org/presentationml/2006/ole">
            <p:oleObj spid="_x0000_s22539" name="Rovnice" r:id="rId3" imgW="253800" imgH="164880" progId="Equation.3">
              <p:embed/>
            </p:oleObj>
          </a:graphicData>
        </a:graphic>
      </p:graphicFrame>
      <p:graphicFrame>
        <p:nvGraphicFramePr>
          <p:cNvPr id="19480" name="Object 2"/>
          <p:cNvGraphicFramePr>
            <a:graphicFrameLocks noChangeAspect="1"/>
          </p:cNvGraphicFramePr>
          <p:nvPr/>
        </p:nvGraphicFramePr>
        <p:xfrm>
          <a:off x="1979712" y="2636838"/>
          <a:ext cx="2586037" cy="558800"/>
        </p:xfrm>
        <a:graphic>
          <a:graphicData uri="http://schemas.openxmlformats.org/presentationml/2006/ole">
            <p:oleObj spid="_x0000_s22531" name="Rovnice" r:id="rId4" imgW="863280" imgH="203040" progId="Equation.3">
              <p:embed/>
            </p:oleObj>
          </a:graphicData>
        </a:graphic>
      </p:graphicFrame>
      <p:sp>
        <p:nvSpPr>
          <p:cNvPr id="36" name="标题 1"/>
          <p:cNvSpPr>
            <a:spLocks noGrp="1"/>
          </p:cNvSpPr>
          <p:nvPr>
            <p:ph type="title"/>
          </p:nvPr>
        </p:nvSpPr>
        <p:spPr>
          <a:xfrm>
            <a:off x="179512" y="202630"/>
            <a:ext cx="8784976" cy="778098"/>
          </a:xfrm>
        </p:spPr>
        <p:txBody>
          <a:bodyPr>
            <a:normAutofit fontScale="90000"/>
          </a:bodyPr>
          <a:lstStyle/>
          <a:p>
            <a:pPr algn="l"/>
            <a:r>
              <a:rPr lang="cs-CZ" altLang="zh-CN" sz="3200" dirty="0" smtClean="0"/>
              <a:t>Rozklad pomocí vzorce → používání vzorce z druhé strany:  </a:t>
            </a:r>
            <a:endParaRPr lang="zh-CN" altLang="en-US" sz="3200" dirty="0"/>
          </a:p>
        </p:txBody>
      </p:sp>
      <p:pic>
        <p:nvPicPr>
          <p:cNvPr id="1027" name="Picture 3" descr="C:\Users\toborpe\AppData\Local\Microsoft\Windows\Temporary Internet Files\Content.IE5\ZHAR1140\MC90039752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24328" y="5431038"/>
            <a:ext cx="1442703" cy="1277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4950321" y="2708920"/>
          <a:ext cx="485775" cy="454025"/>
        </p:xfrm>
        <a:graphic>
          <a:graphicData uri="http://schemas.openxmlformats.org/presentationml/2006/ole">
            <p:oleObj spid="_x0000_s22530" name="Rovnice" r:id="rId6" imgW="177480" imgH="164880" progId="Equation.3">
              <p:embed/>
            </p:oleObj>
          </a:graphicData>
        </a:graphic>
      </p:graphicFrame>
      <p:graphicFrame>
        <p:nvGraphicFramePr>
          <p:cNvPr id="20492" name="Object 12"/>
          <p:cNvGraphicFramePr>
            <a:graphicFrameLocks noChangeAspect="1"/>
          </p:cNvGraphicFramePr>
          <p:nvPr/>
        </p:nvGraphicFramePr>
        <p:xfrm>
          <a:off x="2267744" y="1881485"/>
          <a:ext cx="2376264" cy="558800"/>
        </p:xfrm>
        <a:graphic>
          <a:graphicData uri="http://schemas.openxmlformats.org/presentationml/2006/ole">
            <p:oleObj spid="_x0000_s22532" name="Rovnice" r:id="rId7" imgW="787320" imgH="203040" progId="Equation.3">
              <p:embed/>
            </p:oleObj>
          </a:graphicData>
        </a:graphic>
      </p:graphicFrame>
      <p:graphicFrame>
        <p:nvGraphicFramePr>
          <p:cNvPr id="20493" name="Object 13"/>
          <p:cNvGraphicFramePr>
            <a:graphicFrameLocks noChangeAspect="1"/>
          </p:cNvGraphicFramePr>
          <p:nvPr/>
        </p:nvGraphicFramePr>
        <p:xfrm>
          <a:off x="4499992" y="1898650"/>
          <a:ext cx="1711325" cy="628650"/>
        </p:xfrm>
        <a:graphic>
          <a:graphicData uri="http://schemas.openxmlformats.org/presentationml/2006/ole">
            <p:oleObj spid="_x0000_s22533" name="Rovnice" r:id="rId8" imgW="571320" imgH="228600" progId="Equation.3">
              <p:embed/>
            </p:oleObj>
          </a:graphicData>
        </a:graphic>
      </p:graphicFrame>
      <p:grpSp>
        <p:nvGrpSpPr>
          <p:cNvPr id="33" name="Skupina 32"/>
          <p:cNvGrpSpPr/>
          <p:nvPr/>
        </p:nvGrpSpPr>
        <p:grpSpPr>
          <a:xfrm>
            <a:off x="2339752" y="2385541"/>
            <a:ext cx="2808312" cy="432048"/>
            <a:chOff x="2339752" y="2385541"/>
            <a:chExt cx="2808312" cy="432048"/>
          </a:xfrm>
        </p:grpSpPr>
        <p:cxnSp>
          <p:nvCxnSpPr>
            <p:cNvPr id="14" name="Přímá spojovací šipka 13"/>
            <p:cNvCxnSpPr/>
            <p:nvPr/>
          </p:nvCxnSpPr>
          <p:spPr>
            <a:xfrm>
              <a:off x="5148064" y="2457549"/>
              <a:ext cx="0" cy="360040"/>
            </a:xfrm>
            <a:prstGeom prst="straightConnector1">
              <a:avLst/>
            </a:prstGeom>
            <a:ln w="28575">
              <a:solidFill>
                <a:srgbClr val="7030A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ovací šipka 17"/>
            <p:cNvCxnSpPr/>
            <p:nvPr/>
          </p:nvCxnSpPr>
          <p:spPr>
            <a:xfrm flipH="1">
              <a:off x="2339752" y="2385541"/>
              <a:ext cx="72008" cy="395387"/>
            </a:xfrm>
            <a:prstGeom prst="straightConnector1">
              <a:avLst/>
            </a:prstGeom>
            <a:ln w="28575">
              <a:solidFill>
                <a:srgbClr val="7030A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Skupina 33"/>
          <p:cNvGrpSpPr/>
          <p:nvPr/>
        </p:nvGrpSpPr>
        <p:grpSpPr>
          <a:xfrm>
            <a:off x="4283968" y="2385541"/>
            <a:ext cx="1512168" cy="395387"/>
            <a:chOff x="4283968" y="2385541"/>
            <a:chExt cx="1512168" cy="395387"/>
          </a:xfrm>
        </p:grpSpPr>
        <p:cxnSp>
          <p:nvCxnSpPr>
            <p:cNvPr id="26" name="Přímá spojovací šipka 25"/>
            <p:cNvCxnSpPr/>
            <p:nvPr/>
          </p:nvCxnSpPr>
          <p:spPr>
            <a:xfrm>
              <a:off x="4283968" y="2385541"/>
              <a:ext cx="0" cy="360040"/>
            </a:xfrm>
            <a:prstGeom prst="straightConnector1">
              <a:avLst/>
            </a:prstGeom>
            <a:ln w="28575">
              <a:solidFill>
                <a:srgbClr val="92D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Přímá spojovací šipka 46"/>
            <p:cNvCxnSpPr/>
            <p:nvPr/>
          </p:nvCxnSpPr>
          <p:spPr>
            <a:xfrm>
              <a:off x="5724128" y="2420888"/>
              <a:ext cx="72008" cy="360040"/>
            </a:xfrm>
            <a:prstGeom prst="straightConnector1">
              <a:avLst/>
            </a:prstGeom>
            <a:ln w="28575">
              <a:solidFill>
                <a:srgbClr val="92D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Skupina 29"/>
          <p:cNvGrpSpPr/>
          <p:nvPr/>
        </p:nvGrpSpPr>
        <p:grpSpPr>
          <a:xfrm>
            <a:off x="4283968" y="3140968"/>
            <a:ext cx="1512168" cy="686879"/>
            <a:chOff x="4283968" y="3140968"/>
            <a:chExt cx="1512168" cy="686879"/>
          </a:xfrm>
          <a:solidFill>
            <a:schemeClr val="accent3">
              <a:lumMod val="60000"/>
              <a:lumOff val="40000"/>
            </a:schemeClr>
          </a:solidFill>
        </p:grpSpPr>
        <p:sp>
          <p:nvSpPr>
            <p:cNvPr id="60" name="Zahnutá šipka dolů 59"/>
            <p:cNvSpPr/>
            <p:nvPr/>
          </p:nvSpPr>
          <p:spPr>
            <a:xfrm flipV="1">
              <a:off x="4283968" y="3140968"/>
              <a:ext cx="1512168" cy="288032"/>
            </a:xfrm>
            <a:prstGeom prst="curvedDownArrow">
              <a:avLst/>
            </a:prstGeom>
            <a:grp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aphicFrame>
          <p:nvGraphicFramePr>
            <p:cNvPr id="61" name="Object 24"/>
            <p:cNvGraphicFramePr>
              <a:graphicFrameLocks noChangeAspect="1"/>
            </p:cNvGraphicFramePr>
            <p:nvPr/>
          </p:nvGraphicFramePr>
          <p:xfrm>
            <a:off x="4788024" y="3429000"/>
            <a:ext cx="487139" cy="398847"/>
          </p:xfrm>
          <a:graphic>
            <a:graphicData uri="http://schemas.openxmlformats.org/presentationml/2006/ole">
              <p:oleObj spid="_x0000_s22536" name="Rovnice" r:id="rId9" imgW="228600" imgH="266400" progId="Equation.3">
                <p:embed/>
              </p:oleObj>
            </a:graphicData>
          </a:graphic>
        </p:graphicFrame>
      </p:grpSp>
      <p:sp>
        <p:nvSpPr>
          <p:cNvPr id="62" name="标题 1"/>
          <p:cNvSpPr txBox="1">
            <a:spLocks/>
          </p:cNvSpPr>
          <p:nvPr/>
        </p:nvSpPr>
        <p:spPr>
          <a:xfrm>
            <a:off x="323528" y="4221088"/>
            <a:ext cx="4789040" cy="778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kontrola prostředního členu: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21523" name="Object 2"/>
          <p:cNvGraphicFramePr>
            <a:graphicFrameLocks noChangeAspect="1"/>
          </p:cNvGraphicFramePr>
          <p:nvPr/>
        </p:nvGraphicFramePr>
        <p:xfrm>
          <a:off x="5076056" y="4380210"/>
          <a:ext cx="1042988" cy="488950"/>
        </p:xfrm>
        <a:graphic>
          <a:graphicData uri="http://schemas.openxmlformats.org/presentationml/2006/ole">
            <p:oleObj spid="_x0000_s22537" name="Rovnice" r:id="rId10" imgW="380880" imgH="177480" progId="Equation.3">
              <p:embed/>
            </p:oleObj>
          </a:graphicData>
        </a:graphic>
      </p:graphicFrame>
      <p:graphicFrame>
        <p:nvGraphicFramePr>
          <p:cNvPr id="21524" name="Object 2"/>
          <p:cNvGraphicFramePr>
            <a:graphicFrameLocks noChangeAspect="1"/>
          </p:cNvGraphicFramePr>
          <p:nvPr/>
        </p:nvGraphicFramePr>
        <p:xfrm>
          <a:off x="6013450" y="4414838"/>
          <a:ext cx="1598613" cy="454025"/>
        </p:xfrm>
        <a:graphic>
          <a:graphicData uri="http://schemas.openxmlformats.org/presentationml/2006/ole">
            <p:oleObj spid="_x0000_s22538" name="Rovnice" r:id="rId11" imgW="583920" imgH="164880" progId="Equation.3">
              <p:embed/>
            </p:oleObj>
          </a:graphicData>
        </a:graphic>
      </p:graphicFrame>
      <p:grpSp>
        <p:nvGrpSpPr>
          <p:cNvPr id="31" name="Skupina 30"/>
          <p:cNvGrpSpPr/>
          <p:nvPr/>
        </p:nvGrpSpPr>
        <p:grpSpPr>
          <a:xfrm>
            <a:off x="2987824" y="2708920"/>
            <a:ext cx="5256584" cy="2160240"/>
            <a:chOff x="2987824" y="2708920"/>
            <a:chExt cx="5256584" cy="2160240"/>
          </a:xfrm>
        </p:grpSpPr>
        <p:sp>
          <p:nvSpPr>
            <p:cNvPr id="28" name="Elipsa 27"/>
            <p:cNvSpPr/>
            <p:nvPr/>
          </p:nvSpPr>
          <p:spPr>
            <a:xfrm>
              <a:off x="2987824" y="2708920"/>
              <a:ext cx="720080" cy="504056"/>
            </a:xfrm>
            <a:prstGeom prst="ellipse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Elipsa 62"/>
            <p:cNvSpPr/>
            <p:nvPr/>
          </p:nvSpPr>
          <p:spPr>
            <a:xfrm>
              <a:off x="7524328" y="4365104"/>
              <a:ext cx="720080" cy="504056"/>
            </a:xfrm>
            <a:prstGeom prst="ellipse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65" name="Přímá spojovací šipka 64"/>
            <p:cNvCxnSpPr>
              <a:stCxn id="63" idx="1"/>
              <a:endCxn id="28" idx="5"/>
            </p:cNvCxnSpPr>
            <p:nvPr/>
          </p:nvCxnSpPr>
          <p:spPr>
            <a:xfrm flipH="1" flipV="1">
              <a:off x="3602451" y="3139159"/>
              <a:ext cx="4027330" cy="1299762"/>
            </a:xfrm>
            <a:prstGeom prst="straightConnector1">
              <a:avLst/>
            </a:prstGeom>
            <a:ln w="28575">
              <a:solidFill>
                <a:schemeClr val="accent6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Skupina 24"/>
          <p:cNvGrpSpPr/>
          <p:nvPr/>
        </p:nvGrpSpPr>
        <p:grpSpPr>
          <a:xfrm>
            <a:off x="2267744" y="3140968"/>
            <a:ext cx="2952328" cy="688082"/>
            <a:chOff x="2267744" y="3140968"/>
            <a:chExt cx="2952328" cy="688082"/>
          </a:xfrm>
        </p:grpSpPr>
        <p:sp>
          <p:nvSpPr>
            <p:cNvPr id="58" name="Zahnutá šipka dolů 57"/>
            <p:cNvSpPr/>
            <p:nvPr/>
          </p:nvSpPr>
          <p:spPr>
            <a:xfrm flipV="1">
              <a:off x="2267744" y="3140968"/>
              <a:ext cx="2952328" cy="288032"/>
            </a:xfrm>
            <a:prstGeom prst="curvedDownArrow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aphicFrame>
          <p:nvGraphicFramePr>
            <p:cNvPr id="22542" name="Object 18"/>
            <p:cNvGraphicFramePr>
              <a:graphicFrameLocks noChangeAspect="1"/>
            </p:cNvGraphicFramePr>
            <p:nvPr/>
          </p:nvGraphicFramePr>
          <p:xfrm>
            <a:off x="3347864" y="3429000"/>
            <a:ext cx="487362" cy="400050"/>
          </p:xfrm>
          <a:graphic>
            <a:graphicData uri="http://schemas.openxmlformats.org/presentationml/2006/ole">
              <p:oleObj spid="_x0000_s22542" name="Rovnice" r:id="rId12" imgW="228600" imgH="266400" progId="Equation.3">
                <p:embed/>
              </p:oleObj>
            </a:graphicData>
          </a:graphic>
        </p:graphicFrame>
      </p:grpSp>
      <p:grpSp>
        <p:nvGrpSpPr>
          <p:cNvPr id="32" name="Skupina 31"/>
          <p:cNvGrpSpPr/>
          <p:nvPr/>
        </p:nvGrpSpPr>
        <p:grpSpPr>
          <a:xfrm>
            <a:off x="2296294" y="5085184"/>
            <a:ext cx="4291930" cy="768350"/>
            <a:chOff x="2296294" y="5085184"/>
            <a:chExt cx="4291930" cy="768350"/>
          </a:xfrm>
        </p:grpSpPr>
        <p:graphicFrame>
          <p:nvGraphicFramePr>
            <p:cNvPr id="22543" name="Object 24"/>
            <p:cNvGraphicFramePr>
              <a:graphicFrameLocks noChangeAspect="1"/>
            </p:cNvGraphicFramePr>
            <p:nvPr/>
          </p:nvGraphicFramePr>
          <p:xfrm>
            <a:off x="2296294" y="5085184"/>
            <a:ext cx="2586037" cy="558800"/>
          </p:xfrm>
          <a:graphic>
            <a:graphicData uri="http://schemas.openxmlformats.org/presentationml/2006/ole">
              <p:oleObj spid="_x0000_s22543" name="Rovnice" r:id="rId13" imgW="863280" imgH="203040" progId="Equation.3">
                <p:embed/>
              </p:oleObj>
            </a:graphicData>
          </a:graphic>
        </p:graphicFrame>
        <p:graphicFrame>
          <p:nvGraphicFramePr>
            <p:cNvPr id="22544" name="Object 2"/>
            <p:cNvGraphicFramePr>
              <a:graphicFrameLocks noChangeAspect="1"/>
            </p:cNvGraphicFramePr>
            <p:nvPr/>
          </p:nvGraphicFramePr>
          <p:xfrm>
            <a:off x="4816574" y="5085184"/>
            <a:ext cx="1771650" cy="768350"/>
          </p:xfrm>
          <a:graphic>
            <a:graphicData uri="http://schemas.openxmlformats.org/presentationml/2006/ole">
              <p:oleObj spid="_x0000_s22544" name="Rovnice" r:id="rId14" imgW="647640" imgH="279360" progId="Equation.3">
                <p:embed/>
              </p:oleObj>
            </a:graphicData>
          </a:graphic>
        </p:graphicFrame>
      </p:grpSp>
      <p:grpSp>
        <p:nvGrpSpPr>
          <p:cNvPr id="29" name="Skupina 28"/>
          <p:cNvGrpSpPr/>
          <p:nvPr/>
        </p:nvGrpSpPr>
        <p:grpSpPr>
          <a:xfrm>
            <a:off x="4500563" y="2638425"/>
            <a:ext cx="1727200" cy="663575"/>
            <a:chOff x="4500563" y="2638425"/>
            <a:chExt cx="1727200" cy="663575"/>
          </a:xfrm>
        </p:grpSpPr>
        <p:graphicFrame>
          <p:nvGraphicFramePr>
            <p:cNvPr id="22545" name="Object 17"/>
            <p:cNvGraphicFramePr>
              <a:graphicFrameLocks noChangeAspect="1"/>
            </p:cNvGraphicFramePr>
            <p:nvPr/>
          </p:nvGraphicFramePr>
          <p:xfrm>
            <a:off x="4500563" y="2690813"/>
            <a:ext cx="730250" cy="593725"/>
          </p:xfrm>
          <a:graphic>
            <a:graphicData uri="http://schemas.openxmlformats.org/presentationml/2006/ole">
              <p:oleObj spid="_x0000_s22545" name="Rovnice" r:id="rId15" imgW="266400" imgH="215640" progId="Equation.3">
                <p:embed/>
              </p:oleObj>
            </a:graphicData>
          </a:graphic>
        </p:graphicFrame>
        <p:graphicFrame>
          <p:nvGraphicFramePr>
            <p:cNvPr id="22546" name="Object 18"/>
            <p:cNvGraphicFramePr>
              <a:graphicFrameLocks noChangeAspect="1"/>
            </p:cNvGraphicFramePr>
            <p:nvPr/>
          </p:nvGraphicFramePr>
          <p:xfrm>
            <a:off x="5670550" y="2638425"/>
            <a:ext cx="557213" cy="663575"/>
          </p:xfrm>
          <a:graphic>
            <a:graphicData uri="http://schemas.openxmlformats.org/presentationml/2006/ole">
              <p:oleObj spid="_x0000_s22546" name="Rovnice" r:id="rId16" imgW="203040" imgH="241200" progId="Equation.3">
                <p:embed/>
              </p:oleObj>
            </a:graphicData>
          </a:graphic>
        </p:graphicFrame>
      </p:grpSp>
      <p:graphicFrame>
        <p:nvGraphicFramePr>
          <p:cNvPr id="22547" name="Object 2"/>
          <p:cNvGraphicFramePr>
            <a:graphicFrameLocks noChangeAspect="1"/>
          </p:cNvGraphicFramePr>
          <p:nvPr/>
        </p:nvGraphicFramePr>
        <p:xfrm>
          <a:off x="5629002" y="2708275"/>
          <a:ext cx="311150" cy="454025"/>
        </p:xfrm>
        <a:graphic>
          <a:graphicData uri="http://schemas.openxmlformats.org/presentationml/2006/ole">
            <p:oleObj spid="_x0000_s22547" name="Rovnice" r:id="rId17" imgW="114120" imgH="164880" progId="Equation.3">
              <p:embed/>
            </p:oleObj>
          </a:graphicData>
        </a:graphic>
      </p:graphicFrame>
      <p:graphicFrame>
        <p:nvGraphicFramePr>
          <p:cNvPr id="22548" name="Object 20"/>
          <p:cNvGraphicFramePr>
            <a:graphicFrameLocks noChangeAspect="1"/>
          </p:cNvGraphicFramePr>
          <p:nvPr/>
        </p:nvGraphicFramePr>
        <p:xfrm>
          <a:off x="5364088" y="2859410"/>
          <a:ext cx="346075" cy="209550"/>
        </p:xfrm>
        <a:graphic>
          <a:graphicData uri="http://schemas.openxmlformats.org/presentationml/2006/ole">
            <p:oleObj spid="_x0000_s22548" name="Rovnice" r:id="rId18" imgW="126720" imgH="7596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5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5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2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25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25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25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25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480" name="Object 2"/>
          <p:cNvGraphicFramePr>
            <a:graphicFrameLocks noChangeAspect="1"/>
          </p:cNvGraphicFramePr>
          <p:nvPr/>
        </p:nvGraphicFramePr>
        <p:xfrm>
          <a:off x="2339752" y="2636838"/>
          <a:ext cx="1844898" cy="558800"/>
        </p:xfrm>
        <a:graphic>
          <a:graphicData uri="http://schemas.openxmlformats.org/presentationml/2006/ole">
            <p:oleObj spid="_x0000_s23555" name="Rovnice" r:id="rId3" imgW="609480" imgH="203040" progId="Equation.3">
              <p:embed/>
            </p:oleObj>
          </a:graphicData>
        </a:graphic>
      </p:graphicFrame>
      <p:sp>
        <p:nvSpPr>
          <p:cNvPr id="36" name="标题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778098"/>
          </a:xfrm>
        </p:spPr>
        <p:txBody>
          <a:bodyPr>
            <a:normAutofit fontScale="90000"/>
          </a:bodyPr>
          <a:lstStyle/>
          <a:p>
            <a:pPr algn="l"/>
            <a:r>
              <a:rPr lang="cs-CZ" altLang="zh-CN" sz="3200" dirty="0" smtClean="0"/>
              <a:t>Rozklad pomocí vzorce → používání vzorce z druhé strany:  </a:t>
            </a:r>
            <a:endParaRPr lang="zh-CN" altLang="en-US" sz="3200" dirty="0"/>
          </a:p>
        </p:txBody>
      </p:sp>
      <p:pic>
        <p:nvPicPr>
          <p:cNvPr id="1027" name="Picture 3" descr="C:\Users\toborpe\AppData\Local\Microsoft\Windows\Temporary Internet Files\Content.IE5\ZHAR1140\MC90039752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24328" y="5431038"/>
            <a:ext cx="1442703" cy="1277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aphicFrame>
        <p:nvGraphicFramePr>
          <p:cNvPr id="20492" name="Object 12"/>
          <p:cNvGraphicFramePr>
            <a:graphicFrameLocks noChangeAspect="1"/>
          </p:cNvGraphicFramePr>
          <p:nvPr/>
        </p:nvGraphicFramePr>
        <p:xfrm>
          <a:off x="2699792" y="1881188"/>
          <a:ext cx="1551087" cy="558800"/>
        </p:xfrm>
        <a:graphic>
          <a:graphicData uri="http://schemas.openxmlformats.org/presentationml/2006/ole">
            <p:oleObj spid="_x0000_s23556" name="Rovnice" r:id="rId5" imgW="431640" imgH="203040" progId="Equation.3">
              <p:embed/>
            </p:oleObj>
          </a:graphicData>
        </a:graphic>
      </p:graphicFrame>
      <p:graphicFrame>
        <p:nvGraphicFramePr>
          <p:cNvPr id="20493" name="Object 13"/>
          <p:cNvGraphicFramePr>
            <a:graphicFrameLocks noChangeAspect="1"/>
          </p:cNvGraphicFramePr>
          <p:nvPr/>
        </p:nvGraphicFramePr>
        <p:xfrm>
          <a:off x="4139952" y="1933575"/>
          <a:ext cx="2908300" cy="558800"/>
        </p:xfrm>
        <a:graphic>
          <a:graphicData uri="http://schemas.openxmlformats.org/presentationml/2006/ole">
            <p:oleObj spid="_x0000_s23557" name="Rovnice" r:id="rId6" imgW="888840" imgH="203040" progId="Equation.3">
              <p:embed/>
            </p:oleObj>
          </a:graphicData>
        </a:graphic>
      </p:graphicFrame>
      <p:cxnSp>
        <p:nvCxnSpPr>
          <p:cNvPr id="26" name="Přímá spojovací šipka 25"/>
          <p:cNvCxnSpPr/>
          <p:nvPr/>
        </p:nvCxnSpPr>
        <p:spPr>
          <a:xfrm>
            <a:off x="3779912" y="2348880"/>
            <a:ext cx="72008" cy="432048"/>
          </a:xfrm>
          <a:prstGeom prst="straightConnector1">
            <a:avLst/>
          </a:prstGeom>
          <a:ln w="28575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Skupina 28"/>
          <p:cNvGrpSpPr/>
          <p:nvPr/>
        </p:nvGrpSpPr>
        <p:grpSpPr>
          <a:xfrm>
            <a:off x="2339752" y="2348880"/>
            <a:ext cx="1008112" cy="792088"/>
            <a:chOff x="2339752" y="2348880"/>
            <a:chExt cx="1008112" cy="792088"/>
          </a:xfrm>
        </p:grpSpPr>
        <p:cxnSp>
          <p:nvCxnSpPr>
            <p:cNvPr id="18" name="Přímá spojovací šipka 17"/>
            <p:cNvCxnSpPr>
              <a:endCxn id="28" idx="0"/>
            </p:cNvCxnSpPr>
            <p:nvPr/>
          </p:nvCxnSpPr>
          <p:spPr>
            <a:xfrm>
              <a:off x="2843808" y="2348880"/>
              <a:ext cx="0" cy="288032"/>
            </a:xfrm>
            <a:prstGeom prst="straightConnector1">
              <a:avLst/>
            </a:prstGeom>
            <a:ln w="28575">
              <a:solidFill>
                <a:srgbClr val="92D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Elipsa 27"/>
            <p:cNvSpPr/>
            <p:nvPr/>
          </p:nvSpPr>
          <p:spPr>
            <a:xfrm>
              <a:off x="2339752" y="2636912"/>
              <a:ext cx="1008112" cy="504056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0" name="Skupina 29"/>
          <p:cNvGrpSpPr/>
          <p:nvPr/>
        </p:nvGrpSpPr>
        <p:grpSpPr>
          <a:xfrm>
            <a:off x="2843808" y="1340768"/>
            <a:ext cx="2088232" cy="648072"/>
            <a:chOff x="2843808" y="1340768"/>
            <a:chExt cx="2088232" cy="648072"/>
          </a:xfrm>
        </p:grpSpPr>
        <p:sp>
          <p:nvSpPr>
            <p:cNvPr id="32" name="Zahnutá šipka dolů 31"/>
            <p:cNvSpPr/>
            <p:nvPr/>
          </p:nvSpPr>
          <p:spPr>
            <a:xfrm>
              <a:off x="2843808" y="1700808"/>
              <a:ext cx="2088232" cy="288032"/>
            </a:xfrm>
            <a:prstGeom prst="curvedDownArrow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aphicFrame>
          <p:nvGraphicFramePr>
            <p:cNvPr id="33" name="Object 18"/>
            <p:cNvGraphicFramePr>
              <a:graphicFrameLocks noChangeAspect="1"/>
            </p:cNvGraphicFramePr>
            <p:nvPr/>
          </p:nvGraphicFramePr>
          <p:xfrm>
            <a:off x="3635896" y="1340768"/>
            <a:ext cx="487362" cy="400050"/>
          </p:xfrm>
          <a:graphic>
            <a:graphicData uri="http://schemas.openxmlformats.org/presentationml/2006/ole">
              <p:oleObj spid="_x0000_s23565" name="Rovnice" r:id="rId7" imgW="228600" imgH="266400" progId="Equation.3">
                <p:embed/>
              </p:oleObj>
            </a:graphicData>
          </a:graphic>
        </p:graphicFrame>
      </p:grpSp>
      <p:grpSp>
        <p:nvGrpSpPr>
          <p:cNvPr id="50" name="Skupina 49"/>
          <p:cNvGrpSpPr/>
          <p:nvPr/>
        </p:nvGrpSpPr>
        <p:grpSpPr>
          <a:xfrm>
            <a:off x="2339752" y="4310360"/>
            <a:ext cx="4608736" cy="774824"/>
            <a:chOff x="2339752" y="4310360"/>
            <a:chExt cx="4608736" cy="774824"/>
          </a:xfrm>
        </p:grpSpPr>
        <p:graphicFrame>
          <p:nvGraphicFramePr>
            <p:cNvPr id="23566" name="Object 24"/>
            <p:cNvGraphicFramePr>
              <a:graphicFrameLocks noChangeAspect="1"/>
            </p:cNvGraphicFramePr>
            <p:nvPr/>
          </p:nvGraphicFramePr>
          <p:xfrm>
            <a:off x="2339752" y="4310360"/>
            <a:ext cx="1844675" cy="558800"/>
          </p:xfrm>
          <a:graphic>
            <a:graphicData uri="http://schemas.openxmlformats.org/presentationml/2006/ole">
              <p:oleObj spid="_x0000_s23566" name="Rovnice" r:id="rId8" imgW="609480" imgH="203040" progId="Equation.3">
                <p:embed/>
              </p:oleObj>
            </a:graphicData>
          </a:graphic>
        </p:graphicFrame>
        <p:graphicFrame>
          <p:nvGraphicFramePr>
            <p:cNvPr id="23567" name="Object 2"/>
            <p:cNvGraphicFramePr>
              <a:graphicFrameLocks noChangeAspect="1"/>
            </p:cNvGraphicFramePr>
            <p:nvPr/>
          </p:nvGraphicFramePr>
          <p:xfrm>
            <a:off x="4100513" y="4386684"/>
            <a:ext cx="2847975" cy="698500"/>
          </p:xfrm>
          <a:graphic>
            <a:graphicData uri="http://schemas.openxmlformats.org/presentationml/2006/ole">
              <p:oleObj spid="_x0000_s23567" name="Rovnice" r:id="rId9" imgW="1041120" imgH="253800" progId="Equation.3">
                <p:embed/>
              </p:oleObj>
            </a:graphicData>
          </a:graphic>
        </p:graphicFrame>
      </p:grpSp>
      <p:grpSp>
        <p:nvGrpSpPr>
          <p:cNvPr id="27" name="Skupina 26"/>
          <p:cNvGrpSpPr/>
          <p:nvPr/>
        </p:nvGrpSpPr>
        <p:grpSpPr>
          <a:xfrm>
            <a:off x="4211960" y="2636912"/>
            <a:ext cx="2808312" cy="646113"/>
            <a:chOff x="6362030" y="3645024"/>
            <a:chExt cx="2808312" cy="646113"/>
          </a:xfrm>
        </p:grpSpPr>
        <p:graphicFrame>
          <p:nvGraphicFramePr>
            <p:cNvPr id="23568" name="Object 16"/>
            <p:cNvGraphicFramePr>
              <a:graphicFrameLocks noChangeAspect="1"/>
            </p:cNvGraphicFramePr>
            <p:nvPr/>
          </p:nvGraphicFramePr>
          <p:xfrm>
            <a:off x="6362030" y="3697412"/>
            <a:ext cx="730250" cy="593725"/>
          </p:xfrm>
          <a:graphic>
            <a:graphicData uri="http://schemas.openxmlformats.org/presentationml/2006/ole">
              <p:oleObj spid="_x0000_s23568" name="Rovnice" r:id="rId10" imgW="266400" imgH="215640" progId="Equation.3">
                <p:embed/>
              </p:oleObj>
            </a:graphicData>
          </a:graphic>
        </p:graphicFrame>
        <p:graphicFrame>
          <p:nvGraphicFramePr>
            <p:cNvPr id="23569" name="Object 17"/>
            <p:cNvGraphicFramePr>
              <a:graphicFrameLocks noChangeAspect="1"/>
            </p:cNvGraphicFramePr>
            <p:nvPr/>
          </p:nvGraphicFramePr>
          <p:xfrm>
            <a:off x="7528693" y="3679825"/>
            <a:ext cx="417513" cy="593725"/>
          </p:xfrm>
          <a:graphic>
            <a:graphicData uri="http://schemas.openxmlformats.org/presentationml/2006/ole">
              <p:oleObj spid="_x0000_s23569" name="Rovnice" r:id="rId11" imgW="152280" imgH="215640" progId="Equation.3">
                <p:embed/>
              </p:oleObj>
            </a:graphicData>
          </a:graphic>
        </p:graphicFrame>
        <p:graphicFrame>
          <p:nvGraphicFramePr>
            <p:cNvPr id="23570" name="Object 18"/>
            <p:cNvGraphicFramePr>
              <a:graphicFrameLocks noChangeAspect="1"/>
            </p:cNvGraphicFramePr>
            <p:nvPr/>
          </p:nvGraphicFramePr>
          <p:xfrm>
            <a:off x="7874198" y="3662486"/>
            <a:ext cx="417512" cy="593725"/>
          </p:xfrm>
          <a:graphic>
            <a:graphicData uri="http://schemas.openxmlformats.org/presentationml/2006/ole">
              <p:oleObj spid="_x0000_s23570" name="Rovnice" r:id="rId12" imgW="152280" imgH="215640" progId="Equation.3">
                <p:embed/>
              </p:oleObj>
            </a:graphicData>
          </a:graphic>
        </p:graphicFrame>
        <p:graphicFrame>
          <p:nvGraphicFramePr>
            <p:cNvPr id="23571" name="Object 19"/>
            <p:cNvGraphicFramePr>
              <a:graphicFrameLocks noChangeAspect="1"/>
            </p:cNvGraphicFramePr>
            <p:nvPr/>
          </p:nvGraphicFramePr>
          <p:xfrm>
            <a:off x="8752829" y="3645024"/>
            <a:ext cx="417513" cy="593725"/>
          </p:xfrm>
          <a:graphic>
            <a:graphicData uri="http://schemas.openxmlformats.org/presentationml/2006/ole">
              <p:oleObj spid="_x0000_s23571" name="Rovnice" r:id="rId13" imgW="152280" imgH="215640" progId="Equation.3">
                <p:embed/>
              </p:oleObj>
            </a:graphicData>
          </a:graphic>
        </p:graphicFrame>
      </p:grpSp>
      <p:grpSp>
        <p:nvGrpSpPr>
          <p:cNvPr id="40" name="Skupina 39"/>
          <p:cNvGrpSpPr/>
          <p:nvPr/>
        </p:nvGrpSpPr>
        <p:grpSpPr>
          <a:xfrm>
            <a:off x="4824028" y="2348880"/>
            <a:ext cx="1260140" cy="360040"/>
            <a:chOff x="4824028" y="2348880"/>
            <a:chExt cx="1260140" cy="360040"/>
          </a:xfrm>
        </p:grpSpPr>
        <p:cxnSp>
          <p:nvCxnSpPr>
            <p:cNvPr id="14" name="Přímá spojovací šipka 13"/>
            <p:cNvCxnSpPr/>
            <p:nvPr/>
          </p:nvCxnSpPr>
          <p:spPr>
            <a:xfrm flipH="1">
              <a:off x="4824028" y="2348880"/>
              <a:ext cx="36004" cy="360040"/>
            </a:xfrm>
            <a:prstGeom prst="straightConnector1">
              <a:avLst/>
            </a:prstGeom>
            <a:ln w="28575">
              <a:solidFill>
                <a:srgbClr val="92D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Přímá spojovací šipka 37"/>
            <p:cNvCxnSpPr/>
            <p:nvPr/>
          </p:nvCxnSpPr>
          <p:spPr>
            <a:xfrm flipH="1">
              <a:off x="6048164" y="2348880"/>
              <a:ext cx="36004" cy="360040"/>
            </a:xfrm>
            <a:prstGeom prst="straightConnector1">
              <a:avLst/>
            </a:prstGeom>
            <a:ln w="28575">
              <a:solidFill>
                <a:srgbClr val="92D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Skupina 44"/>
          <p:cNvGrpSpPr/>
          <p:nvPr/>
        </p:nvGrpSpPr>
        <p:grpSpPr>
          <a:xfrm>
            <a:off x="5436096" y="2348880"/>
            <a:ext cx="1296144" cy="360040"/>
            <a:chOff x="5436096" y="2348880"/>
            <a:chExt cx="1296144" cy="360040"/>
          </a:xfrm>
        </p:grpSpPr>
        <p:cxnSp>
          <p:nvCxnSpPr>
            <p:cNvPr id="47" name="Přímá spojovací šipka 46"/>
            <p:cNvCxnSpPr/>
            <p:nvPr/>
          </p:nvCxnSpPr>
          <p:spPr>
            <a:xfrm>
              <a:off x="5436096" y="2348880"/>
              <a:ext cx="72008" cy="360040"/>
            </a:xfrm>
            <a:prstGeom prst="straightConnector1">
              <a:avLst/>
            </a:prstGeom>
            <a:ln w="28575">
              <a:solidFill>
                <a:schemeClr val="accent6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Přímá spojovací šipka 38"/>
            <p:cNvCxnSpPr/>
            <p:nvPr/>
          </p:nvCxnSpPr>
          <p:spPr>
            <a:xfrm>
              <a:off x="6660232" y="2348880"/>
              <a:ext cx="72008" cy="360040"/>
            </a:xfrm>
            <a:prstGeom prst="straightConnector1">
              <a:avLst/>
            </a:prstGeom>
            <a:ln w="28575">
              <a:solidFill>
                <a:schemeClr val="accent6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Skupina 40"/>
          <p:cNvGrpSpPr/>
          <p:nvPr/>
        </p:nvGrpSpPr>
        <p:grpSpPr>
          <a:xfrm>
            <a:off x="4644008" y="2686943"/>
            <a:ext cx="1709911" cy="476002"/>
            <a:chOff x="4644008" y="2686943"/>
            <a:chExt cx="1709911" cy="476002"/>
          </a:xfrm>
        </p:grpSpPr>
        <p:graphicFrame>
          <p:nvGraphicFramePr>
            <p:cNvPr id="2050" name="Object 2"/>
            <p:cNvGraphicFramePr>
              <a:graphicFrameLocks noChangeAspect="1"/>
            </p:cNvGraphicFramePr>
            <p:nvPr/>
          </p:nvGraphicFramePr>
          <p:xfrm>
            <a:off x="4644008" y="2708920"/>
            <a:ext cx="485775" cy="454025"/>
          </p:xfrm>
          <a:graphic>
            <a:graphicData uri="http://schemas.openxmlformats.org/presentationml/2006/ole">
              <p:oleObj spid="_x0000_s23554" name="Rovnice" r:id="rId14" imgW="177480" imgH="164880" progId="Equation.3">
                <p:embed/>
              </p:oleObj>
            </a:graphicData>
          </a:graphic>
        </p:graphicFrame>
        <p:graphicFrame>
          <p:nvGraphicFramePr>
            <p:cNvPr id="23574" name="Object 2"/>
            <p:cNvGraphicFramePr>
              <a:graphicFrameLocks noChangeAspect="1"/>
            </p:cNvGraphicFramePr>
            <p:nvPr/>
          </p:nvGraphicFramePr>
          <p:xfrm>
            <a:off x="5868144" y="2686943"/>
            <a:ext cx="485775" cy="454025"/>
          </p:xfrm>
          <a:graphic>
            <a:graphicData uri="http://schemas.openxmlformats.org/presentationml/2006/ole">
              <p:oleObj spid="_x0000_s23574" name="Rovnice" r:id="rId15" imgW="177480" imgH="164880" progId="Equation.3">
                <p:embed/>
              </p:oleObj>
            </a:graphicData>
          </a:graphic>
        </p:graphicFrame>
      </p:grpSp>
      <p:grpSp>
        <p:nvGrpSpPr>
          <p:cNvPr id="44" name="Skupina 43"/>
          <p:cNvGrpSpPr/>
          <p:nvPr/>
        </p:nvGrpSpPr>
        <p:grpSpPr>
          <a:xfrm>
            <a:off x="2843808" y="3140968"/>
            <a:ext cx="3312368" cy="688082"/>
            <a:chOff x="2843808" y="3140968"/>
            <a:chExt cx="3312368" cy="688082"/>
          </a:xfrm>
        </p:grpSpPr>
        <p:grpSp>
          <p:nvGrpSpPr>
            <p:cNvPr id="35" name="Skupina 34"/>
            <p:cNvGrpSpPr/>
            <p:nvPr/>
          </p:nvGrpSpPr>
          <p:grpSpPr>
            <a:xfrm>
              <a:off x="2843808" y="3140968"/>
              <a:ext cx="2088232" cy="688082"/>
              <a:chOff x="2843808" y="3140968"/>
              <a:chExt cx="2088232" cy="688082"/>
            </a:xfrm>
          </p:grpSpPr>
          <p:sp>
            <p:nvSpPr>
              <p:cNvPr id="58" name="Zahnutá šipka dolů 57"/>
              <p:cNvSpPr/>
              <p:nvPr/>
            </p:nvSpPr>
            <p:spPr>
              <a:xfrm flipV="1">
                <a:off x="2843808" y="3140968"/>
                <a:ext cx="2088232" cy="288032"/>
              </a:xfrm>
              <a:prstGeom prst="curvedDownArrow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tx1"/>
                  </a:solidFill>
                </a:endParaRPr>
              </a:p>
            </p:txBody>
          </p:sp>
          <p:graphicFrame>
            <p:nvGraphicFramePr>
              <p:cNvPr id="22542" name="Object 18"/>
              <p:cNvGraphicFramePr>
                <a:graphicFrameLocks noChangeAspect="1"/>
              </p:cNvGraphicFramePr>
              <p:nvPr/>
            </p:nvGraphicFramePr>
            <p:xfrm>
              <a:off x="3580582" y="3429000"/>
              <a:ext cx="487362" cy="400050"/>
            </p:xfrm>
            <a:graphic>
              <a:graphicData uri="http://schemas.openxmlformats.org/presentationml/2006/ole">
                <p:oleObj spid="_x0000_s23562" name="Rovnice" r:id="rId16" imgW="228600" imgH="266400" progId="Equation.3">
                  <p:embed/>
                </p:oleObj>
              </a:graphicData>
            </a:graphic>
          </p:graphicFrame>
        </p:grpSp>
        <p:sp>
          <p:nvSpPr>
            <p:cNvPr id="43" name="Zahnutá šipka dolů 42"/>
            <p:cNvSpPr/>
            <p:nvPr/>
          </p:nvSpPr>
          <p:spPr>
            <a:xfrm flipV="1">
              <a:off x="2843808" y="3140968"/>
              <a:ext cx="3312368" cy="288032"/>
            </a:xfrm>
            <a:prstGeom prst="curvedDownArrow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48" name="Skupina 47"/>
          <p:cNvGrpSpPr/>
          <p:nvPr/>
        </p:nvGrpSpPr>
        <p:grpSpPr>
          <a:xfrm>
            <a:off x="3851920" y="3140968"/>
            <a:ext cx="2880320" cy="686879"/>
            <a:chOff x="3851920" y="3140968"/>
            <a:chExt cx="2880320" cy="686879"/>
          </a:xfrm>
        </p:grpSpPr>
        <p:grpSp>
          <p:nvGrpSpPr>
            <p:cNvPr id="37" name="Skupina 36"/>
            <p:cNvGrpSpPr/>
            <p:nvPr/>
          </p:nvGrpSpPr>
          <p:grpSpPr>
            <a:xfrm>
              <a:off x="3851920" y="3140968"/>
              <a:ext cx="1728192" cy="686879"/>
              <a:chOff x="3851920" y="3140968"/>
              <a:chExt cx="1728192" cy="686879"/>
            </a:xfrm>
            <a:solidFill>
              <a:schemeClr val="accent6">
                <a:lumMod val="60000"/>
                <a:lumOff val="40000"/>
              </a:schemeClr>
            </a:solidFill>
          </p:grpSpPr>
          <p:graphicFrame>
            <p:nvGraphicFramePr>
              <p:cNvPr id="61" name="Object 24"/>
              <p:cNvGraphicFramePr>
                <a:graphicFrameLocks noChangeAspect="1"/>
              </p:cNvGraphicFramePr>
              <p:nvPr/>
            </p:nvGraphicFramePr>
            <p:xfrm>
              <a:off x="4499992" y="3429000"/>
              <a:ext cx="487139" cy="398847"/>
            </p:xfrm>
            <a:graphic>
              <a:graphicData uri="http://schemas.openxmlformats.org/presentationml/2006/ole">
                <p:oleObj spid="_x0000_s23558" name="Rovnice" r:id="rId17" imgW="228600" imgH="266400" progId="Equation.3">
                  <p:embed/>
                </p:oleObj>
              </a:graphicData>
            </a:graphic>
          </p:graphicFrame>
          <p:sp>
            <p:nvSpPr>
              <p:cNvPr id="31" name="Zahnutá šipka dolů 30"/>
              <p:cNvSpPr/>
              <p:nvPr/>
            </p:nvSpPr>
            <p:spPr>
              <a:xfrm flipV="1">
                <a:off x="3851920" y="3140968"/>
                <a:ext cx="1728192" cy="288032"/>
              </a:xfrm>
              <a:prstGeom prst="curvedDownArrow">
                <a:avLst/>
              </a:prstGeom>
              <a:grpFill/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46" name="Zahnutá šipka dolů 45"/>
            <p:cNvSpPr/>
            <p:nvPr/>
          </p:nvSpPr>
          <p:spPr>
            <a:xfrm flipV="1">
              <a:off x="3851920" y="3140968"/>
              <a:ext cx="2880320" cy="288032"/>
            </a:xfrm>
            <a:prstGeom prst="curvedDownArrow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49" name="Skupina 48"/>
          <p:cNvGrpSpPr/>
          <p:nvPr/>
        </p:nvGrpSpPr>
        <p:grpSpPr>
          <a:xfrm>
            <a:off x="5376466" y="2708275"/>
            <a:ext cx="1557833" cy="419745"/>
            <a:chOff x="5376466" y="2708275"/>
            <a:chExt cx="1557833" cy="419745"/>
          </a:xfrm>
        </p:grpSpPr>
        <p:graphicFrame>
          <p:nvGraphicFramePr>
            <p:cNvPr id="23573" name="Object 2"/>
            <p:cNvGraphicFramePr>
              <a:graphicFrameLocks noChangeAspect="1"/>
            </p:cNvGraphicFramePr>
            <p:nvPr/>
          </p:nvGraphicFramePr>
          <p:xfrm>
            <a:off x="5376466" y="2708275"/>
            <a:ext cx="347662" cy="419100"/>
          </p:xfrm>
          <a:graphic>
            <a:graphicData uri="http://schemas.openxmlformats.org/presentationml/2006/ole">
              <p:oleObj spid="_x0000_s23573" name="Rovnice" r:id="rId18" imgW="126720" imgH="152280" progId="Equation.3">
                <p:embed/>
              </p:oleObj>
            </a:graphicData>
          </a:graphic>
        </p:graphicFrame>
        <p:graphicFrame>
          <p:nvGraphicFramePr>
            <p:cNvPr id="23575" name="Object 2"/>
            <p:cNvGraphicFramePr>
              <a:graphicFrameLocks noChangeAspect="1"/>
            </p:cNvGraphicFramePr>
            <p:nvPr/>
          </p:nvGraphicFramePr>
          <p:xfrm>
            <a:off x="6588224" y="2708920"/>
            <a:ext cx="346075" cy="419100"/>
          </p:xfrm>
          <a:graphic>
            <a:graphicData uri="http://schemas.openxmlformats.org/presentationml/2006/ole">
              <p:oleObj spid="_x0000_s23575" name="Rovnice" r:id="rId19" imgW="126720" imgH="152280" progId="Equation.3">
                <p:embed/>
              </p:oleObj>
            </a:graphicData>
          </a:graphic>
        </p:graphicFrame>
      </p:grpSp>
      <p:grpSp>
        <p:nvGrpSpPr>
          <p:cNvPr id="51" name="Skupina 50"/>
          <p:cNvGrpSpPr/>
          <p:nvPr/>
        </p:nvGrpSpPr>
        <p:grpSpPr>
          <a:xfrm>
            <a:off x="5076056" y="2708920"/>
            <a:ext cx="1512168" cy="384175"/>
            <a:chOff x="5076056" y="2708920"/>
            <a:chExt cx="1512168" cy="384175"/>
          </a:xfrm>
        </p:grpSpPr>
        <p:graphicFrame>
          <p:nvGraphicFramePr>
            <p:cNvPr id="23576" name="Object 24"/>
            <p:cNvGraphicFramePr>
              <a:graphicFrameLocks noChangeAspect="1"/>
            </p:cNvGraphicFramePr>
            <p:nvPr/>
          </p:nvGraphicFramePr>
          <p:xfrm>
            <a:off x="5076056" y="2708920"/>
            <a:ext cx="381000" cy="384175"/>
          </p:xfrm>
          <a:graphic>
            <a:graphicData uri="http://schemas.openxmlformats.org/presentationml/2006/ole">
              <p:oleObj spid="_x0000_s23576" name="Rovnice" r:id="rId20" imgW="139680" imgH="139680" progId="Equation.3">
                <p:embed/>
              </p:oleObj>
            </a:graphicData>
          </a:graphic>
        </p:graphicFrame>
        <p:graphicFrame>
          <p:nvGraphicFramePr>
            <p:cNvPr id="23577" name="Object 25"/>
            <p:cNvGraphicFramePr>
              <a:graphicFrameLocks noChangeAspect="1"/>
            </p:cNvGraphicFramePr>
            <p:nvPr/>
          </p:nvGraphicFramePr>
          <p:xfrm>
            <a:off x="6242149" y="2780928"/>
            <a:ext cx="346075" cy="209550"/>
          </p:xfrm>
          <a:graphic>
            <a:graphicData uri="http://schemas.openxmlformats.org/presentationml/2006/ole">
              <p:oleObj spid="_x0000_s23577" name="Rovnice" r:id="rId21" imgW="126720" imgH="75960" progId="Equation.3">
                <p:embed/>
              </p:oleObj>
            </a:graphicData>
          </a:graphic>
        </p:graphicFrame>
      </p:grp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Skupina 30"/>
          <p:cNvGrpSpPr/>
          <p:nvPr/>
        </p:nvGrpSpPr>
        <p:grpSpPr>
          <a:xfrm>
            <a:off x="251520" y="476672"/>
            <a:ext cx="3729930" cy="6204456"/>
            <a:chOff x="251520" y="476672"/>
            <a:chExt cx="3729930" cy="6204456"/>
          </a:xfrm>
        </p:grpSpPr>
        <p:graphicFrame>
          <p:nvGraphicFramePr>
            <p:cNvPr id="20501" name="Object 24"/>
            <p:cNvGraphicFramePr>
              <a:graphicFrameLocks noChangeAspect="1"/>
            </p:cNvGraphicFramePr>
            <p:nvPr/>
          </p:nvGraphicFramePr>
          <p:xfrm>
            <a:off x="779463" y="1718072"/>
            <a:ext cx="3201987" cy="558800"/>
          </p:xfrm>
          <a:graphic>
            <a:graphicData uri="http://schemas.openxmlformats.org/presentationml/2006/ole">
              <p:oleObj spid="_x0000_s25613" name="Rovnice" r:id="rId3" imgW="1168200" imgH="203040" progId="Equation.3">
                <p:embed/>
              </p:oleObj>
            </a:graphicData>
          </a:graphic>
        </p:graphicFrame>
        <p:sp>
          <p:nvSpPr>
            <p:cNvPr id="38" name="TextovéPole 37"/>
            <p:cNvSpPr txBox="1"/>
            <p:nvPr/>
          </p:nvSpPr>
          <p:spPr>
            <a:xfrm>
              <a:off x="251520" y="548680"/>
              <a:ext cx="648072" cy="613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spcAft>
                  <a:spcPts val="1500"/>
                </a:spcAft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342900" indent="-342900">
                <a:spcAft>
                  <a:spcPts val="1500"/>
                </a:spcAft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342900" indent="-342900">
                <a:spcAft>
                  <a:spcPts val="1500"/>
                </a:spcAft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342900" indent="-342900">
                <a:spcAft>
                  <a:spcPts val="1500"/>
                </a:spcAft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342900" indent="-342900">
                <a:spcAft>
                  <a:spcPts val="1500"/>
                </a:spcAft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342900" indent="-342900">
                <a:spcAft>
                  <a:spcPts val="1500"/>
                </a:spcAft>
                <a:buFont typeface="+mj-lt"/>
                <a:buAutoNum type="alphaLcParenR"/>
              </a:pPr>
              <a:r>
                <a:rPr lang="cs-CZ" sz="2800" dirty="0" smtClean="0"/>
                <a:t>  </a:t>
              </a:r>
            </a:p>
            <a:p>
              <a:pPr marL="342900" indent="-342900">
                <a:spcAft>
                  <a:spcPts val="1500"/>
                </a:spcAft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342900" indent="-342900">
                <a:spcAft>
                  <a:spcPts val="1500"/>
                </a:spcAft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342900" indent="-342900">
                <a:spcAft>
                  <a:spcPts val="1500"/>
                </a:spcAft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342900" indent="-342900">
                <a:spcAft>
                  <a:spcPts val="1500"/>
                </a:spcAft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</p:txBody>
        </p:sp>
        <p:graphicFrame>
          <p:nvGraphicFramePr>
            <p:cNvPr id="20499" name="Object 24"/>
            <p:cNvGraphicFramePr>
              <a:graphicFrameLocks noChangeAspect="1"/>
            </p:cNvGraphicFramePr>
            <p:nvPr/>
          </p:nvGraphicFramePr>
          <p:xfrm>
            <a:off x="779463" y="476672"/>
            <a:ext cx="1914525" cy="523875"/>
          </p:xfrm>
          <a:graphic>
            <a:graphicData uri="http://schemas.openxmlformats.org/presentationml/2006/ole">
              <p:oleObj spid="_x0000_s25611" name="Rovnice" r:id="rId4" imgW="698400" imgH="190440" progId="Equation.3">
                <p:embed/>
              </p:oleObj>
            </a:graphicData>
          </a:graphic>
        </p:graphicFrame>
        <p:graphicFrame>
          <p:nvGraphicFramePr>
            <p:cNvPr id="20500" name="Object 24"/>
            <p:cNvGraphicFramePr>
              <a:graphicFrameLocks noChangeAspect="1"/>
            </p:cNvGraphicFramePr>
            <p:nvPr/>
          </p:nvGraphicFramePr>
          <p:xfrm>
            <a:off x="779463" y="1070000"/>
            <a:ext cx="2190750" cy="558800"/>
          </p:xfrm>
          <a:graphic>
            <a:graphicData uri="http://schemas.openxmlformats.org/presentationml/2006/ole">
              <p:oleObj spid="_x0000_s25612" name="Rovnice" r:id="rId5" imgW="799920" imgH="203040" progId="Equation.3">
                <p:embed/>
              </p:oleObj>
            </a:graphicData>
          </a:graphic>
        </p:graphicFrame>
        <p:graphicFrame>
          <p:nvGraphicFramePr>
            <p:cNvPr id="20502" name="Object 24"/>
            <p:cNvGraphicFramePr>
              <a:graphicFrameLocks noChangeAspect="1"/>
            </p:cNvGraphicFramePr>
            <p:nvPr/>
          </p:nvGraphicFramePr>
          <p:xfrm>
            <a:off x="779463" y="2996952"/>
            <a:ext cx="1357313" cy="558800"/>
          </p:xfrm>
          <a:graphic>
            <a:graphicData uri="http://schemas.openxmlformats.org/presentationml/2006/ole">
              <p:oleObj spid="_x0000_s25614" name="Rovnice" r:id="rId6" imgW="495000" imgH="203040" progId="Equation.3">
                <p:embed/>
              </p:oleObj>
            </a:graphicData>
          </a:graphic>
        </p:graphicFrame>
        <p:graphicFrame>
          <p:nvGraphicFramePr>
            <p:cNvPr id="25615" name="Object 15"/>
            <p:cNvGraphicFramePr>
              <a:graphicFrameLocks noChangeAspect="1"/>
            </p:cNvGraphicFramePr>
            <p:nvPr/>
          </p:nvGraphicFramePr>
          <p:xfrm>
            <a:off x="779463" y="4797152"/>
            <a:ext cx="1392238" cy="558800"/>
          </p:xfrm>
          <a:graphic>
            <a:graphicData uri="http://schemas.openxmlformats.org/presentationml/2006/ole">
              <p:oleObj spid="_x0000_s25615" name="Rovnice" r:id="rId7" imgW="507960" imgH="203040" progId="Equation.3">
                <p:embed/>
              </p:oleObj>
            </a:graphicData>
          </a:graphic>
        </p:graphicFrame>
        <p:graphicFrame>
          <p:nvGraphicFramePr>
            <p:cNvPr id="25616" name="Object 16"/>
            <p:cNvGraphicFramePr>
              <a:graphicFrameLocks noChangeAspect="1"/>
            </p:cNvGraphicFramePr>
            <p:nvPr/>
          </p:nvGraphicFramePr>
          <p:xfrm>
            <a:off x="779463" y="6021288"/>
            <a:ext cx="1112837" cy="558800"/>
          </p:xfrm>
          <a:graphic>
            <a:graphicData uri="http://schemas.openxmlformats.org/presentationml/2006/ole">
              <p:oleObj spid="_x0000_s25616" name="Rovnice" r:id="rId8" imgW="406080" imgH="203040" progId="Equation.3">
                <p:embed/>
              </p:oleObj>
            </a:graphicData>
          </a:graphic>
        </p:graphicFrame>
        <p:graphicFrame>
          <p:nvGraphicFramePr>
            <p:cNvPr id="22" name="Object 24"/>
            <p:cNvGraphicFramePr>
              <a:graphicFrameLocks noChangeAspect="1"/>
            </p:cNvGraphicFramePr>
            <p:nvPr/>
          </p:nvGraphicFramePr>
          <p:xfrm>
            <a:off x="779463" y="2348880"/>
            <a:ext cx="1600200" cy="558800"/>
          </p:xfrm>
          <a:graphic>
            <a:graphicData uri="http://schemas.openxmlformats.org/presentationml/2006/ole">
              <p:oleObj spid="_x0000_s25618" name="Rovnice" r:id="rId9" imgW="583920" imgH="203040" progId="Equation.3">
                <p:embed/>
              </p:oleObj>
            </a:graphicData>
          </a:graphic>
        </p:graphicFrame>
        <p:graphicFrame>
          <p:nvGraphicFramePr>
            <p:cNvPr id="24" name="Object 24"/>
            <p:cNvGraphicFramePr>
              <a:graphicFrameLocks noChangeAspect="1"/>
            </p:cNvGraphicFramePr>
            <p:nvPr/>
          </p:nvGraphicFramePr>
          <p:xfrm>
            <a:off x="779463" y="3573016"/>
            <a:ext cx="1287462" cy="558800"/>
          </p:xfrm>
          <a:graphic>
            <a:graphicData uri="http://schemas.openxmlformats.org/presentationml/2006/ole">
              <p:oleObj spid="_x0000_s25620" name="Rovnice" r:id="rId10" imgW="469800" imgH="203040" progId="Equation.3">
                <p:embed/>
              </p:oleObj>
            </a:graphicData>
          </a:graphic>
        </p:graphicFrame>
        <p:graphicFrame>
          <p:nvGraphicFramePr>
            <p:cNvPr id="25621" name="Object 21"/>
            <p:cNvGraphicFramePr>
              <a:graphicFrameLocks noChangeAspect="1"/>
            </p:cNvGraphicFramePr>
            <p:nvPr/>
          </p:nvGraphicFramePr>
          <p:xfrm>
            <a:off x="779463" y="4221088"/>
            <a:ext cx="1774825" cy="558800"/>
          </p:xfrm>
          <a:graphic>
            <a:graphicData uri="http://schemas.openxmlformats.org/presentationml/2006/ole">
              <p:oleObj spid="_x0000_s25621" name="Rovnice" r:id="rId11" imgW="647640" imgH="203040" progId="Equation.3">
                <p:embed/>
              </p:oleObj>
            </a:graphicData>
          </a:graphic>
        </p:graphicFrame>
        <p:graphicFrame>
          <p:nvGraphicFramePr>
            <p:cNvPr id="25622" name="Object 22"/>
            <p:cNvGraphicFramePr>
              <a:graphicFrameLocks noChangeAspect="1"/>
            </p:cNvGraphicFramePr>
            <p:nvPr/>
          </p:nvGraphicFramePr>
          <p:xfrm>
            <a:off x="779463" y="5390480"/>
            <a:ext cx="1392238" cy="558800"/>
          </p:xfrm>
          <a:graphic>
            <a:graphicData uri="http://schemas.openxmlformats.org/presentationml/2006/ole">
              <p:oleObj spid="_x0000_s25622" name="Rovnice" r:id="rId12" imgW="507960" imgH="203040" progId="Equation.3">
                <p:embed/>
              </p:oleObj>
            </a:graphicData>
          </a:graphic>
        </p:graphicFrame>
      </p:grpSp>
      <p:pic>
        <p:nvPicPr>
          <p:cNvPr id="1027" name="Picture 3" descr="C:\Users\toborpe\AppData\Local\Microsoft\Windows\Temporary Internet Files\Content.IE5\ZHAR1140\MC900397526[1].wm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524328" y="5431038"/>
            <a:ext cx="1442703" cy="1277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6" name="标题 1"/>
          <p:cNvSpPr>
            <a:spLocks noGrp="1"/>
          </p:cNvSpPr>
          <p:nvPr>
            <p:ph type="title"/>
          </p:nvPr>
        </p:nvSpPr>
        <p:spPr>
          <a:xfrm>
            <a:off x="251520" y="-157410"/>
            <a:ext cx="6336704" cy="778098"/>
          </a:xfrm>
        </p:spPr>
        <p:txBody>
          <a:bodyPr>
            <a:normAutofit/>
          </a:bodyPr>
          <a:lstStyle/>
          <a:p>
            <a:pPr algn="l"/>
            <a:r>
              <a:rPr lang="cs-CZ" altLang="zh-CN" sz="2800" dirty="0" smtClean="0"/>
              <a:t>Příklad: </a:t>
            </a:r>
            <a:r>
              <a:rPr lang="cs-CZ" altLang="zh-CN" sz="2800" b="1" dirty="0" smtClean="0"/>
              <a:t>Rozlož na součin pomocí vzorce</a:t>
            </a:r>
            <a:endParaRPr lang="zh-CN" altLang="en-US" sz="2800" b="1" dirty="0"/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2843808" y="404664"/>
          <a:ext cx="1563687" cy="628650"/>
        </p:xfrm>
        <a:graphic>
          <a:graphicData uri="http://schemas.openxmlformats.org/presentationml/2006/ole">
            <p:oleObj spid="_x0000_s25602" name="Rovnice" r:id="rId14" imgW="571320" imgH="228600" progId="Equation.3">
              <p:embed/>
            </p:oleObj>
          </a:graphicData>
        </a:graphic>
      </p:graphicFrame>
      <p:graphicFrame>
        <p:nvGraphicFramePr>
          <p:cNvPr id="37" name="Object 7"/>
          <p:cNvGraphicFramePr>
            <a:graphicFrameLocks noChangeAspect="1"/>
          </p:cNvGraphicFramePr>
          <p:nvPr/>
        </p:nvGraphicFramePr>
        <p:xfrm>
          <a:off x="3059832" y="1072158"/>
          <a:ext cx="1565275" cy="628650"/>
        </p:xfrm>
        <a:graphic>
          <a:graphicData uri="http://schemas.openxmlformats.org/presentationml/2006/ole">
            <p:oleObj spid="_x0000_s25607" name="Rovnice" r:id="rId15" imgW="571320" imgH="228600" progId="Equation.3">
              <p:embed/>
            </p:oleObj>
          </a:graphicData>
        </a:graphic>
      </p:graphicFrame>
      <p:graphicFrame>
        <p:nvGraphicFramePr>
          <p:cNvPr id="20496" name="Object 7"/>
          <p:cNvGraphicFramePr>
            <a:graphicFrameLocks noChangeAspect="1"/>
          </p:cNvGraphicFramePr>
          <p:nvPr/>
        </p:nvGraphicFramePr>
        <p:xfrm>
          <a:off x="2339752" y="2996952"/>
          <a:ext cx="2673350" cy="558800"/>
        </p:xfrm>
        <a:graphic>
          <a:graphicData uri="http://schemas.openxmlformats.org/presentationml/2006/ole">
            <p:oleObj spid="_x0000_s25609" name="Rovnice" r:id="rId16" imgW="977760" imgH="203040" progId="Equation.3">
              <p:embed/>
            </p:oleObj>
          </a:graphicData>
        </a:graphic>
      </p:graphicFrame>
      <p:graphicFrame>
        <p:nvGraphicFramePr>
          <p:cNvPr id="25617" name="Object 16"/>
          <p:cNvGraphicFramePr>
            <a:graphicFrameLocks noChangeAspect="1"/>
          </p:cNvGraphicFramePr>
          <p:nvPr/>
        </p:nvGraphicFramePr>
        <p:xfrm>
          <a:off x="1979712" y="6112718"/>
          <a:ext cx="2533650" cy="628650"/>
        </p:xfrm>
        <a:graphic>
          <a:graphicData uri="http://schemas.openxmlformats.org/presentationml/2006/ole">
            <p:oleObj spid="_x0000_s25617" name="Rovnice" r:id="rId17" imgW="927000" imgH="228600" progId="Equation.3">
              <p:embed/>
            </p:oleObj>
          </a:graphicData>
        </a:graphic>
      </p:graphicFrame>
      <p:sp>
        <p:nvSpPr>
          <p:cNvPr id="35" name="Elipsa 34"/>
          <p:cNvSpPr/>
          <p:nvPr/>
        </p:nvSpPr>
        <p:spPr>
          <a:xfrm>
            <a:off x="1043608" y="5013176"/>
            <a:ext cx="288032" cy="28803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Elipsa 38"/>
          <p:cNvSpPr/>
          <p:nvPr/>
        </p:nvSpPr>
        <p:spPr>
          <a:xfrm>
            <a:off x="1907704" y="1772816"/>
            <a:ext cx="936104" cy="504056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标题 1"/>
          <p:cNvSpPr txBox="1">
            <a:spLocks/>
          </p:cNvSpPr>
          <p:nvPr/>
        </p:nvSpPr>
        <p:spPr>
          <a:xfrm>
            <a:off x="4067944" y="1642790"/>
            <a:ext cx="3816424" cy="778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nelze rozložit na součin!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1" name="标题 1"/>
          <p:cNvSpPr txBox="1">
            <a:spLocks/>
          </p:cNvSpPr>
          <p:nvPr/>
        </p:nvSpPr>
        <p:spPr>
          <a:xfrm>
            <a:off x="2195736" y="4797152"/>
            <a:ext cx="3816424" cy="778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nelze rozložit na součin!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25623" name="Object 16"/>
          <p:cNvGraphicFramePr>
            <a:graphicFrameLocks noChangeAspect="1"/>
          </p:cNvGraphicFramePr>
          <p:nvPr/>
        </p:nvGraphicFramePr>
        <p:xfrm>
          <a:off x="2411760" y="2348880"/>
          <a:ext cx="4132262" cy="628650"/>
        </p:xfrm>
        <a:graphic>
          <a:graphicData uri="http://schemas.openxmlformats.org/presentationml/2006/ole">
            <p:oleObj spid="_x0000_s25623" name="Rovnice" r:id="rId18" imgW="1511280" imgH="228600" progId="Equation.3">
              <p:embed/>
            </p:oleObj>
          </a:graphicData>
        </a:graphic>
      </p:graphicFrame>
      <p:graphicFrame>
        <p:nvGraphicFramePr>
          <p:cNvPr id="25624" name="Object 16"/>
          <p:cNvGraphicFramePr>
            <a:graphicFrameLocks noChangeAspect="1"/>
          </p:cNvGraphicFramePr>
          <p:nvPr/>
        </p:nvGraphicFramePr>
        <p:xfrm>
          <a:off x="2195736" y="3573016"/>
          <a:ext cx="3679825" cy="628650"/>
        </p:xfrm>
        <a:graphic>
          <a:graphicData uri="http://schemas.openxmlformats.org/presentationml/2006/ole">
            <p:oleObj spid="_x0000_s25624" name="Rovnice" r:id="rId19" imgW="1346040" imgH="228600" progId="Equation.3">
              <p:embed/>
            </p:oleObj>
          </a:graphicData>
        </a:graphic>
      </p:graphicFrame>
      <p:graphicFrame>
        <p:nvGraphicFramePr>
          <p:cNvPr id="25625" name="Object 16"/>
          <p:cNvGraphicFramePr>
            <a:graphicFrameLocks noChangeAspect="1"/>
          </p:cNvGraphicFramePr>
          <p:nvPr/>
        </p:nvGraphicFramePr>
        <p:xfrm>
          <a:off x="2555776" y="4240213"/>
          <a:ext cx="3332163" cy="628650"/>
        </p:xfrm>
        <a:graphic>
          <a:graphicData uri="http://schemas.openxmlformats.org/presentationml/2006/ole">
            <p:oleObj spid="_x0000_s25625" name="Rovnice" r:id="rId20" imgW="1218960" imgH="228600" progId="Equation.3">
              <p:embed/>
            </p:oleObj>
          </a:graphicData>
        </a:graphic>
      </p:graphicFrame>
      <p:graphicFrame>
        <p:nvGraphicFramePr>
          <p:cNvPr id="25626" name="Object 16"/>
          <p:cNvGraphicFramePr>
            <a:graphicFrameLocks noChangeAspect="1"/>
          </p:cNvGraphicFramePr>
          <p:nvPr/>
        </p:nvGraphicFramePr>
        <p:xfrm>
          <a:off x="2159298" y="5373688"/>
          <a:ext cx="3852862" cy="628650"/>
        </p:xfrm>
        <a:graphic>
          <a:graphicData uri="http://schemas.openxmlformats.org/presentationml/2006/ole">
            <p:oleObj spid="_x0000_s25626" name="Rovnice" r:id="rId21" imgW="1409400" imgH="22860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56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56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56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56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56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56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56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56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56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56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5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5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5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5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5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5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56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56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56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56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9" grpId="0" animBg="1"/>
      <p:bldP spid="40" grpId="0"/>
      <p:bldP spid="4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toborpe\AppData\Local\Microsoft\Windows\Temporary Internet Files\Content.IE5\ZHAR1140\MC90039752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24328" y="5431038"/>
            <a:ext cx="1442703" cy="1277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9" name="标题 1"/>
          <p:cNvSpPr txBox="1">
            <a:spLocks/>
          </p:cNvSpPr>
          <p:nvPr/>
        </p:nvSpPr>
        <p:spPr>
          <a:xfrm>
            <a:off x="1547664" y="3039951"/>
            <a:ext cx="6372708" cy="77809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</a:pPr>
            <a:r>
              <a:rPr kumimoji="0" lang="cs-CZ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</a:rPr>
              <a:t>Pracovní sešit str. 21/8, 9, 10, 11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+mj-ea"/>
              <a:cs typeface="+mj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7504" y="1340768"/>
            <a:ext cx="8928992" cy="864096"/>
          </a:xfrm>
        </p:spPr>
        <p:txBody>
          <a:bodyPr>
            <a:noAutofit/>
          </a:bodyPr>
          <a:lstStyle/>
          <a:p>
            <a:pPr marL="3856038" indent="-3856038">
              <a:buNone/>
            </a:pPr>
            <a:r>
              <a:rPr lang="cs-CZ" sz="2400" b="1" dirty="0" smtClean="0"/>
              <a:t>Společný dělitel mnohočlenů </a:t>
            </a:r>
            <a:r>
              <a:rPr lang="cs-CZ" sz="2400" dirty="0" smtClean="0"/>
              <a:t>= takový mnohočlen, kterým je každý z mnohočlenů bez zbytku dělitelný</a:t>
            </a:r>
            <a:endParaRPr lang="zh-CN" altLang="en-US" sz="2400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130622"/>
            <a:ext cx="8229600" cy="1138138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*</a:t>
            </a:r>
            <a:r>
              <a:rPr lang="cs-CZ" altLang="zh-CN" dirty="0" smtClean="0"/>
              <a:t> Společný dělitel a společný násobek mnohočlenů</a:t>
            </a:r>
            <a:endParaRPr lang="zh-CN" altLang="en-US" dirty="0"/>
          </a:p>
        </p:txBody>
      </p:sp>
      <p:pic>
        <p:nvPicPr>
          <p:cNvPr id="1027" name="Picture 3" descr="C:\Users\toborpe\AppData\Local\Microsoft\Windows\Temporary Internet Files\Content.IE5\ZHAR1140\MC9003975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5431038"/>
            <a:ext cx="1442703" cy="1277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733425" y="2098675"/>
          <a:ext cx="2122488" cy="628650"/>
        </p:xfrm>
        <a:graphic>
          <a:graphicData uri="http://schemas.openxmlformats.org/presentationml/2006/ole">
            <p:oleObj spid="_x0000_s2050" name="Rovnice" r:id="rId4" imgW="774360" imgH="228600" progId="Equation.3">
              <p:embed/>
            </p:oleObj>
          </a:graphicData>
        </a:graphic>
      </p:graphicFrame>
      <p:graphicFrame>
        <p:nvGraphicFramePr>
          <p:cNvPr id="2079" name="Object 31"/>
          <p:cNvGraphicFramePr>
            <a:graphicFrameLocks noChangeAspect="1"/>
          </p:cNvGraphicFramePr>
          <p:nvPr/>
        </p:nvGraphicFramePr>
        <p:xfrm>
          <a:off x="3402013" y="2098675"/>
          <a:ext cx="2330450" cy="628650"/>
        </p:xfrm>
        <a:graphic>
          <a:graphicData uri="http://schemas.openxmlformats.org/presentationml/2006/ole">
            <p:oleObj spid="_x0000_s2079" name="Rovnice" r:id="rId5" imgW="850680" imgH="228600" progId="Equation.3">
              <p:embed/>
            </p:oleObj>
          </a:graphicData>
        </a:graphic>
      </p:graphicFrame>
      <p:graphicFrame>
        <p:nvGraphicFramePr>
          <p:cNvPr id="2080" name="Object 32"/>
          <p:cNvGraphicFramePr>
            <a:graphicFrameLocks noChangeAspect="1"/>
          </p:cNvGraphicFramePr>
          <p:nvPr/>
        </p:nvGraphicFramePr>
        <p:xfrm>
          <a:off x="6276975" y="2081213"/>
          <a:ext cx="2330450" cy="663575"/>
        </p:xfrm>
        <a:graphic>
          <a:graphicData uri="http://schemas.openxmlformats.org/presentationml/2006/ole">
            <p:oleObj spid="_x0000_s2080" name="Rovnice" r:id="rId6" imgW="850680" imgH="241200" progId="Equation.3">
              <p:embed/>
            </p:oleObj>
          </a:graphicData>
        </a:graphic>
      </p:graphicFrame>
      <p:sp>
        <p:nvSpPr>
          <p:cNvPr id="48" name="内容占位符 2"/>
          <p:cNvSpPr txBox="1">
            <a:spLocks/>
          </p:cNvSpPr>
          <p:nvPr/>
        </p:nvSpPr>
        <p:spPr>
          <a:xfrm>
            <a:off x="215008" y="2780928"/>
            <a:ext cx="5581128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180975" marR="0" lvl="0" indent="-180975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rozložíme mnohočleny na součin:</a:t>
            </a:r>
            <a:endParaRPr kumimoji="0" lang="zh-CN" altLang="en-US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081" name="Object 33"/>
          <p:cNvGraphicFramePr>
            <a:graphicFrameLocks noChangeAspect="1"/>
          </p:cNvGraphicFramePr>
          <p:nvPr/>
        </p:nvGraphicFramePr>
        <p:xfrm>
          <a:off x="319088" y="3309938"/>
          <a:ext cx="1593850" cy="533400"/>
        </p:xfrm>
        <a:graphic>
          <a:graphicData uri="http://schemas.openxmlformats.org/presentationml/2006/ole">
            <p:oleObj spid="_x0000_s2081" name="Rovnice" r:id="rId7" imgW="609480" imgH="203040" progId="Equation.3">
              <p:embed/>
            </p:oleObj>
          </a:graphicData>
        </a:graphic>
      </p:graphicFrame>
      <p:graphicFrame>
        <p:nvGraphicFramePr>
          <p:cNvPr id="2082" name="Object 34"/>
          <p:cNvGraphicFramePr>
            <a:graphicFrameLocks noChangeAspect="1"/>
          </p:cNvGraphicFramePr>
          <p:nvPr/>
        </p:nvGraphicFramePr>
        <p:xfrm>
          <a:off x="1930400" y="3294063"/>
          <a:ext cx="1395413" cy="600075"/>
        </p:xfrm>
        <a:graphic>
          <a:graphicData uri="http://schemas.openxmlformats.org/presentationml/2006/ole">
            <p:oleObj spid="_x0000_s2082" name="Rovnice" r:id="rId8" imgW="533160" imgH="228600" progId="Equation.3">
              <p:embed/>
            </p:oleObj>
          </a:graphicData>
        </a:graphic>
      </p:graphicFrame>
      <p:graphicFrame>
        <p:nvGraphicFramePr>
          <p:cNvPr id="2083" name="Object 35"/>
          <p:cNvGraphicFramePr>
            <a:graphicFrameLocks noChangeAspect="1"/>
          </p:cNvGraphicFramePr>
          <p:nvPr/>
        </p:nvGraphicFramePr>
        <p:xfrm>
          <a:off x="319088" y="3933428"/>
          <a:ext cx="1912937" cy="558800"/>
        </p:xfrm>
        <a:graphic>
          <a:graphicData uri="http://schemas.openxmlformats.org/presentationml/2006/ole">
            <p:oleObj spid="_x0000_s2083" name="Rovnice" r:id="rId9" imgW="698400" imgH="203040" progId="Equation.3">
              <p:embed/>
            </p:oleObj>
          </a:graphicData>
        </a:graphic>
      </p:graphicFrame>
      <p:graphicFrame>
        <p:nvGraphicFramePr>
          <p:cNvPr id="2084" name="Object 36"/>
          <p:cNvGraphicFramePr>
            <a:graphicFrameLocks noChangeAspect="1"/>
          </p:cNvGraphicFramePr>
          <p:nvPr/>
        </p:nvGraphicFramePr>
        <p:xfrm>
          <a:off x="2267744" y="3933056"/>
          <a:ext cx="1762125" cy="600075"/>
        </p:xfrm>
        <a:graphic>
          <a:graphicData uri="http://schemas.openxmlformats.org/presentationml/2006/ole">
            <p:oleObj spid="_x0000_s2084" name="Rovnice" r:id="rId10" imgW="672840" imgH="228600" progId="Equation.3">
              <p:embed/>
            </p:oleObj>
          </a:graphicData>
        </a:graphic>
      </p:graphicFrame>
      <p:graphicFrame>
        <p:nvGraphicFramePr>
          <p:cNvPr id="2085" name="Object 37"/>
          <p:cNvGraphicFramePr>
            <a:graphicFrameLocks noChangeAspect="1"/>
          </p:cNvGraphicFramePr>
          <p:nvPr/>
        </p:nvGraphicFramePr>
        <p:xfrm>
          <a:off x="4008090" y="3967163"/>
          <a:ext cx="2724150" cy="533400"/>
        </p:xfrm>
        <a:graphic>
          <a:graphicData uri="http://schemas.openxmlformats.org/presentationml/2006/ole">
            <p:oleObj spid="_x0000_s2085" name="Rovnice" r:id="rId11" imgW="1041120" imgH="203040" progId="Equation.3">
              <p:embed/>
            </p:oleObj>
          </a:graphicData>
        </a:graphic>
      </p:graphicFrame>
      <p:graphicFrame>
        <p:nvGraphicFramePr>
          <p:cNvPr id="2086" name="Object 38"/>
          <p:cNvGraphicFramePr>
            <a:graphicFrameLocks noChangeAspect="1"/>
          </p:cNvGraphicFramePr>
          <p:nvPr/>
        </p:nvGraphicFramePr>
        <p:xfrm>
          <a:off x="319088" y="4581128"/>
          <a:ext cx="1912937" cy="558800"/>
        </p:xfrm>
        <a:graphic>
          <a:graphicData uri="http://schemas.openxmlformats.org/presentationml/2006/ole">
            <p:oleObj spid="_x0000_s2086" name="Rovnice" r:id="rId12" imgW="698400" imgH="203040" progId="Equation.3">
              <p:embed/>
            </p:oleObj>
          </a:graphicData>
        </a:graphic>
      </p:graphicFrame>
      <p:graphicFrame>
        <p:nvGraphicFramePr>
          <p:cNvPr id="2087" name="Object 39"/>
          <p:cNvGraphicFramePr>
            <a:graphicFrameLocks noChangeAspect="1"/>
          </p:cNvGraphicFramePr>
          <p:nvPr/>
        </p:nvGraphicFramePr>
        <p:xfrm>
          <a:off x="2245816" y="4653136"/>
          <a:ext cx="1462088" cy="533400"/>
        </p:xfrm>
        <a:graphic>
          <a:graphicData uri="http://schemas.openxmlformats.org/presentationml/2006/ole">
            <p:oleObj spid="_x0000_s2087" name="Rovnice" r:id="rId13" imgW="558720" imgH="203040" progId="Equation.3">
              <p:embed/>
            </p:oleObj>
          </a:graphicData>
        </a:graphic>
      </p:graphicFrame>
      <p:sp>
        <p:nvSpPr>
          <p:cNvPr id="58" name="内容占位符 2"/>
          <p:cNvSpPr txBox="1">
            <a:spLocks/>
          </p:cNvSpPr>
          <p:nvPr/>
        </p:nvSpPr>
        <p:spPr>
          <a:xfrm>
            <a:off x="142844" y="5286388"/>
            <a:ext cx="6085184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180975" lvl="0" indent="-180975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2800" b="1" dirty="0" smtClean="0"/>
              <a:t>vybereme</a:t>
            </a:r>
            <a:r>
              <a:rPr lang="cs-CZ" sz="2800" dirty="0" smtClean="0"/>
              <a:t> pouze </a:t>
            </a:r>
            <a:r>
              <a:rPr lang="cs-CZ" sz="2800" b="1" dirty="0" smtClean="0"/>
              <a:t>shodné</a:t>
            </a:r>
            <a:r>
              <a:rPr lang="cs-CZ" sz="2800" dirty="0" smtClean="0"/>
              <a:t> mnohočleny:</a:t>
            </a:r>
            <a:endParaRPr kumimoji="0" lang="zh-CN" altLang="en-US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59" name="Přímá spojovací čára 58"/>
          <p:cNvCxnSpPr/>
          <p:nvPr/>
        </p:nvCxnSpPr>
        <p:spPr>
          <a:xfrm>
            <a:off x="4707466" y="3789040"/>
            <a:ext cx="936104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ovací čára 59"/>
          <p:cNvCxnSpPr/>
          <p:nvPr/>
        </p:nvCxnSpPr>
        <p:spPr>
          <a:xfrm>
            <a:off x="5724128" y="4365104"/>
            <a:ext cx="936104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Přímá spojovací čára 72"/>
          <p:cNvCxnSpPr/>
          <p:nvPr/>
        </p:nvCxnSpPr>
        <p:spPr>
          <a:xfrm>
            <a:off x="4707466" y="5000636"/>
            <a:ext cx="936104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Přímá spojovací čára 73"/>
          <p:cNvCxnSpPr/>
          <p:nvPr/>
        </p:nvCxnSpPr>
        <p:spPr>
          <a:xfrm>
            <a:off x="4347426" y="3789040"/>
            <a:ext cx="144016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Přímá spojovací čára 75"/>
          <p:cNvCxnSpPr/>
          <p:nvPr/>
        </p:nvCxnSpPr>
        <p:spPr>
          <a:xfrm>
            <a:off x="4355976" y="4365104"/>
            <a:ext cx="144016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Přímá spojovací čára 76"/>
          <p:cNvCxnSpPr/>
          <p:nvPr/>
        </p:nvCxnSpPr>
        <p:spPr>
          <a:xfrm>
            <a:off x="4286248" y="5000636"/>
            <a:ext cx="214314" cy="1588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088" name="Object 40"/>
          <p:cNvGraphicFramePr>
            <a:graphicFrameLocks noChangeAspect="1"/>
          </p:cNvGraphicFramePr>
          <p:nvPr/>
        </p:nvGraphicFramePr>
        <p:xfrm>
          <a:off x="2714612" y="6072206"/>
          <a:ext cx="300037" cy="366713"/>
        </p:xfrm>
        <a:graphic>
          <a:graphicData uri="http://schemas.openxmlformats.org/presentationml/2006/ole">
            <p:oleObj spid="_x0000_s2088" name="Rovnice" r:id="rId14" imgW="114120" imgH="139680" progId="Equation.3">
              <p:embed/>
            </p:oleObj>
          </a:graphicData>
        </a:graphic>
      </p:graphicFrame>
      <p:graphicFrame>
        <p:nvGraphicFramePr>
          <p:cNvPr id="2089" name="Object 40"/>
          <p:cNvGraphicFramePr>
            <a:graphicFrameLocks noChangeAspect="1"/>
          </p:cNvGraphicFramePr>
          <p:nvPr/>
        </p:nvGraphicFramePr>
        <p:xfrm>
          <a:off x="488937" y="6000768"/>
          <a:ext cx="2225675" cy="566737"/>
        </p:xfrm>
        <a:graphic>
          <a:graphicData uri="http://schemas.openxmlformats.org/presentationml/2006/ole">
            <p:oleObj spid="_x0000_s2089" name="Rovnice" r:id="rId15" imgW="850680" imgH="215640" progId="Equation.3">
              <p:embed/>
            </p:oleObj>
          </a:graphicData>
        </a:graphic>
      </p:graphicFrame>
      <p:graphicFrame>
        <p:nvGraphicFramePr>
          <p:cNvPr id="2090" name="Object 42"/>
          <p:cNvGraphicFramePr>
            <a:graphicFrameLocks noChangeAspect="1"/>
          </p:cNvGraphicFramePr>
          <p:nvPr/>
        </p:nvGraphicFramePr>
        <p:xfrm>
          <a:off x="2928926" y="5967434"/>
          <a:ext cx="1066800" cy="533400"/>
        </p:xfrm>
        <a:graphic>
          <a:graphicData uri="http://schemas.openxmlformats.org/presentationml/2006/ole">
            <p:oleObj spid="_x0000_s2090" name="Rovnice" r:id="rId16" imgW="406080" imgH="203040" progId="Equation.3">
              <p:embed/>
            </p:oleObj>
          </a:graphicData>
        </a:graphic>
      </p:graphicFrame>
      <p:grpSp>
        <p:nvGrpSpPr>
          <p:cNvPr id="29" name="Skupina 28"/>
          <p:cNvGrpSpPr/>
          <p:nvPr/>
        </p:nvGrpSpPr>
        <p:grpSpPr>
          <a:xfrm>
            <a:off x="2714612" y="6500834"/>
            <a:ext cx="1143008" cy="73026"/>
            <a:chOff x="2714612" y="6500834"/>
            <a:chExt cx="1143008" cy="73026"/>
          </a:xfrm>
        </p:grpSpPr>
        <p:cxnSp>
          <p:nvCxnSpPr>
            <p:cNvPr id="27" name="Přímá spojovací čára 26"/>
            <p:cNvCxnSpPr/>
            <p:nvPr/>
          </p:nvCxnSpPr>
          <p:spPr>
            <a:xfrm>
              <a:off x="2714612" y="6500834"/>
              <a:ext cx="114300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ovací čára 27"/>
            <p:cNvCxnSpPr/>
            <p:nvPr/>
          </p:nvCxnSpPr>
          <p:spPr>
            <a:xfrm>
              <a:off x="2714612" y="6572272"/>
              <a:ext cx="114300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2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2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2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2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2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70028E-6 L 0.25989 -0.00301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20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" y="-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49769E-6 L 0.2217 -0.0074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20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" y="-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500"/>
                                        <p:tgtEl>
                                          <p:spTgt spid="2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2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8" grpId="0" build="p"/>
      <p:bldP spid="5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7504" y="214290"/>
            <a:ext cx="8928992" cy="864096"/>
          </a:xfrm>
        </p:spPr>
        <p:txBody>
          <a:bodyPr>
            <a:noAutofit/>
          </a:bodyPr>
          <a:lstStyle/>
          <a:p>
            <a:pPr marL="4216400" indent="-4216400">
              <a:buNone/>
            </a:pPr>
            <a:r>
              <a:rPr lang="cs-CZ" sz="2400" b="1" smtClean="0"/>
              <a:t>Společný násobek </a:t>
            </a:r>
            <a:r>
              <a:rPr lang="cs-CZ" sz="2400" b="1" dirty="0" smtClean="0"/>
              <a:t>mnohočlenů </a:t>
            </a:r>
            <a:r>
              <a:rPr lang="cs-CZ" sz="2400" dirty="0" smtClean="0"/>
              <a:t>= takový mnohočlen</a:t>
            </a:r>
            <a:r>
              <a:rPr lang="cs-CZ" sz="2400" smtClean="0"/>
              <a:t>, který je každým </a:t>
            </a:r>
            <a:r>
              <a:rPr lang="cs-CZ" sz="2400" dirty="0" smtClean="0"/>
              <a:t>z mnohočlenů bez zbytku dělitelný</a:t>
            </a:r>
            <a:endParaRPr lang="zh-CN" altLang="en-US" sz="2400" dirty="0"/>
          </a:p>
        </p:txBody>
      </p:sp>
      <p:pic>
        <p:nvPicPr>
          <p:cNvPr id="1027" name="Picture 3" descr="C:\Users\toborpe\AppData\Local\Microsoft\Windows\Temporary Internet Files\Content.IE5\ZHAR1140\MC9003975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5431038"/>
            <a:ext cx="1442703" cy="1277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733425" y="972197"/>
          <a:ext cx="2122488" cy="628650"/>
        </p:xfrm>
        <a:graphic>
          <a:graphicData uri="http://schemas.openxmlformats.org/presentationml/2006/ole">
            <p:oleObj spid="_x0000_s31746" name="Rovnice" r:id="rId4" imgW="774360" imgH="228600" progId="Equation.3">
              <p:embed/>
            </p:oleObj>
          </a:graphicData>
        </a:graphic>
      </p:graphicFrame>
      <p:graphicFrame>
        <p:nvGraphicFramePr>
          <p:cNvPr id="2079" name="Object 31"/>
          <p:cNvGraphicFramePr>
            <a:graphicFrameLocks noChangeAspect="1"/>
          </p:cNvGraphicFramePr>
          <p:nvPr/>
        </p:nvGraphicFramePr>
        <p:xfrm>
          <a:off x="3402013" y="972197"/>
          <a:ext cx="2330450" cy="628650"/>
        </p:xfrm>
        <a:graphic>
          <a:graphicData uri="http://schemas.openxmlformats.org/presentationml/2006/ole">
            <p:oleObj spid="_x0000_s31747" name="Rovnice" r:id="rId5" imgW="850680" imgH="228600" progId="Equation.3">
              <p:embed/>
            </p:oleObj>
          </a:graphicData>
        </a:graphic>
      </p:graphicFrame>
      <p:graphicFrame>
        <p:nvGraphicFramePr>
          <p:cNvPr id="2080" name="Object 32"/>
          <p:cNvGraphicFramePr>
            <a:graphicFrameLocks noChangeAspect="1"/>
          </p:cNvGraphicFramePr>
          <p:nvPr/>
        </p:nvGraphicFramePr>
        <p:xfrm>
          <a:off x="6276975" y="954735"/>
          <a:ext cx="2330450" cy="663575"/>
        </p:xfrm>
        <a:graphic>
          <a:graphicData uri="http://schemas.openxmlformats.org/presentationml/2006/ole">
            <p:oleObj spid="_x0000_s31748" name="Rovnice" r:id="rId6" imgW="850680" imgH="241200" progId="Equation.3">
              <p:embed/>
            </p:oleObj>
          </a:graphicData>
        </a:graphic>
      </p:graphicFrame>
      <p:sp>
        <p:nvSpPr>
          <p:cNvPr id="48" name="内容占位符 2"/>
          <p:cNvSpPr txBox="1">
            <a:spLocks/>
          </p:cNvSpPr>
          <p:nvPr/>
        </p:nvSpPr>
        <p:spPr>
          <a:xfrm>
            <a:off x="215008" y="1654450"/>
            <a:ext cx="5581128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180975" marR="0" lvl="0" indent="-180975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rozložíme mnohočleny na součin:</a:t>
            </a:r>
            <a:endParaRPr kumimoji="0" lang="zh-CN" altLang="en-US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081" name="Object 33"/>
          <p:cNvGraphicFramePr>
            <a:graphicFrameLocks noChangeAspect="1"/>
          </p:cNvGraphicFramePr>
          <p:nvPr/>
        </p:nvGraphicFramePr>
        <p:xfrm>
          <a:off x="331788" y="2071678"/>
          <a:ext cx="2684628" cy="545292"/>
        </p:xfrm>
        <a:graphic>
          <a:graphicData uri="http://schemas.openxmlformats.org/presentationml/2006/ole">
            <p:oleObj spid="_x0000_s31749" name="Rovnice" r:id="rId7" imgW="1130040" imgH="228600" progId="Equation.3">
              <p:embed/>
            </p:oleObj>
          </a:graphicData>
        </a:graphic>
      </p:graphicFrame>
      <p:graphicFrame>
        <p:nvGraphicFramePr>
          <p:cNvPr id="2083" name="Object 35"/>
          <p:cNvGraphicFramePr>
            <a:graphicFrameLocks noChangeAspect="1"/>
          </p:cNvGraphicFramePr>
          <p:nvPr/>
        </p:nvGraphicFramePr>
        <p:xfrm>
          <a:off x="331788" y="2581267"/>
          <a:ext cx="3982944" cy="571259"/>
        </p:xfrm>
        <a:graphic>
          <a:graphicData uri="http://schemas.openxmlformats.org/presentationml/2006/ole">
            <p:oleObj spid="_x0000_s31751" name="Rovnice" r:id="rId8" imgW="1600200" imgH="228600" progId="Equation.3">
              <p:embed/>
            </p:oleObj>
          </a:graphicData>
        </a:graphic>
      </p:graphicFrame>
      <p:graphicFrame>
        <p:nvGraphicFramePr>
          <p:cNvPr id="2086" name="Object 38"/>
          <p:cNvGraphicFramePr>
            <a:graphicFrameLocks noChangeAspect="1"/>
          </p:cNvGraphicFramePr>
          <p:nvPr/>
        </p:nvGraphicFramePr>
        <p:xfrm>
          <a:off x="331789" y="3152771"/>
          <a:ext cx="3097204" cy="571259"/>
        </p:xfrm>
        <a:graphic>
          <a:graphicData uri="http://schemas.openxmlformats.org/presentationml/2006/ole">
            <p:oleObj spid="_x0000_s31754" name="Rovnice" r:id="rId9" imgW="1244520" imgH="228600" progId="Equation.3">
              <p:embed/>
            </p:oleObj>
          </a:graphicData>
        </a:graphic>
      </p:graphicFrame>
      <p:sp>
        <p:nvSpPr>
          <p:cNvPr id="58" name="内容占位符 2"/>
          <p:cNvSpPr txBox="1">
            <a:spLocks/>
          </p:cNvSpPr>
          <p:nvPr/>
        </p:nvSpPr>
        <p:spPr>
          <a:xfrm>
            <a:off x="142844" y="3786190"/>
            <a:ext cx="8286808" cy="100013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180975" lvl="0" indent="-180975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2800" b="1" dirty="0" smtClean="0"/>
              <a:t>vybereme</a:t>
            </a:r>
            <a:r>
              <a:rPr lang="cs-CZ" sz="2800" dirty="0" smtClean="0"/>
              <a:t> </a:t>
            </a:r>
            <a:r>
              <a:rPr lang="cs-CZ" sz="2800" b="1" dirty="0" smtClean="0"/>
              <a:t>všechny</a:t>
            </a:r>
            <a:r>
              <a:rPr lang="cs-CZ" sz="2800" dirty="0" smtClean="0"/>
              <a:t> mnohočleny (pokud se vyskytují ve více mnohočlenech „stačí je vzít jen jednou“)</a:t>
            </a:r>
            <a:endParaRPr kumimoji="0" lang="zh-CN" altLang="en-US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59" name="Přímá spojovací čára 58"/>
          <p:cNvCxnSpPr/>
          <p:nvPr/>
        </p:nvCxnSpPr>
        <p:spPr>
          <a:xfrm>
            <a:off x="2071670" y="2581267"/>
            <a:ext cx="936104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ovací čára 59"/>
          <p:cNvCxnSpPr/>
          <p:nvPr/>
        </p:nvCxnSpPr>
        <p:spPr>
          <a:xfrm>
            <a:off x="2500298" y="3081333"/>
            <a:ext cx="785818" cy="1588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Přímá spojovací čára 73"/>
          <p:cNvCxnSpPr/>
          <p:nvPr/>
        </p:nvCxnSpPr>
        <p:spPr>
          <a:xfrm>
            <a:off x="1785918" y="2581267"/>
            <a:ext cx="144016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Přímá spojovací čára 75"/>
          <p:cNvCxnSpPr/>
          <p:nvPr/>
        </p:nvCxnSpPr>
        <p:spPr>
          <a:xfrm>
            <a:off x="2285984" y="3081333"/>
            <a:ext cx="144016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088" name="Object 40"/>
          <p:cNvGraphicFramePr>
            <a:graphicFrameLocks noChangeAspect="1"/>
          </p:cNvGraphicFramePr>
          <p:nvPr/>
        </p:nvGraphicFramePr>
        <p:xfrm>
          <a:off x="357158" y="4743477"/>
          <a:ext cx="2192337" cy="566738"/>
        </p:xfrm>
        <a:graphic>
          <a:graphicData uri="http://schemas.openxmlformats.org/presentationml/2006/ole">
            <p:oleObj spid="_x0000_s31756" name="Rovnice" r:id="rId10" imgW="838080" imgH="215640" progId="Equation.3">
              <p:embed/>
            </p:oleObj>
          </a:graphicData>
        </a:graphic>
      </p:graphicFrame>
      <p:graphicFrame>
        <p:nvGraphicFramePr>
          <p:cNvPr id="31757" name="Object 40"/>
          <p:cNvGraphicFramePr>
            <a:graphicFrameLocks noChangeAspect="1"/>
          </p:cNvGraphicFramePr>
          <p:nvPr/>
        </p:nvGraphicFramePr>
        <p:xfrm>
          <a:off x="2568564" y="4672039"/>
          <a:ext cx="431800" cy="533400"/>
        </p:xfrm>
        <a:graphic>
          <a:graphicData uri="http://schemas.openxmlformats.org/presentationml/2006/ole">
            <p:oleObj spid="_x0000_s31757" name="Rovnice" r:id="rId11" imgW="164880" imgH="203040" progId="Equation.3">
              <p:embed/>
            </p:oleObj>
          </a:graphicData>
        </a:graphic>
      </p:graphicFrame>
      <p:graphicFrame>
        <p:nvGraphicFramePr>
          <p:cNvPr id="31760" name="Object 40"/>
          <p:cNvGraphicFramePr>
            <a:graphicFrameLocks noChangeAspect="1"/>
          </p:cNvGraphicFramePr>
          <p:nvPr/>
        </p:nvGraphicFramePr>
        <p:xfrm>
          <a:off x="2857488" y="4710143"/>
          <a:ext cx="1062037" cy="533400"/>
        </p:xfrm>
        <a:graphic>
          <a:graphicData uri="http://schemas.openxmlformats.org/presentationml/2006/ole">
            <p:oleObj spid="_x0000_s31760" name="Rovnice" r:id="rId12" imgW="406080" imgH="203040" progId="Equation.3">
              <p:embed/>
            </p:oleObj>
          </a:graphicData>
        </a:graphic>
      </p:graphicFrame>
      <p:graphicFrame>
        <p:nvGraphicFramePr>
          <p:cNvPr id="31761" name="Object 40"/>
          <p:cNvGraphicFramePr>
            <a:graphicFrameLocks noChangeAspect="1"/>
          </p:cNvGraphicFramePr>
          <p:nvPr/>
        </p:nvGraphicFramePr>
        <p:xfrm>
          <a:off x="3929058" y="4705380"/>
          <a:ext cx="298450" cy="466725"/>
        </p:xfrm>
        <a:graphic>
          <a:graphicData uri="http://schemas.openxmlformats.org/presentationml/2006/ole">
            <p:oleObj spid="_x0000_s31761" name="Rovnice" r:id="rId13" imgW="114120" imgH="177480" progId="Equation.3">
              <p:embed/>
            </p:oleObj>
          </a:graphicData>
        </a:graphic>
      </p:graphicFrame>
      <p:graphicFrame>
        <p:nvGraphicFramePr>
          <p:cNvPr id="31762" name="Object 40"/>
          <p:cNvGraphicFramePr>
            <a:graphicFrameLocks noChangeAspect="1"/>
          </p:cNvGraphicFramePr>
          <p:nvPr/>
        </p:nvGraphicFramePr>
        <p:xfrm>
          <a:off x="4214810" y="4710113"/>
          <a:ext cx="1060450" cy="533400"/>
        </p:xfrm>
        <a:graphic>
          <a:graphicData uri="http://schemas.openxmlformats.org/presentationml/2006/ole">
            <p:oleObj spid="_x0000_s31762" name="Rovnice" r:id="rId14" imgW="406080" imgH="203040" progId="Equation.3">
              <p:embed/>
            </p:oleObj>
          </a:graphicData>
        </a:graphic>
      </p:graphicFrame>
      <p:graphicFrame>
        <p:nvGraphicFramePr>
          <p:cNvPr id="31763" name="Object 40"/>
          <p:cNvGraphicFramePr>
            <a:graphicFrameLocks noChangeAspect="1"/>
          </p:cNvGraphicFramePr>
          <p:nvPr/>
        </p:nvGraphicFramePr>
        <p:xfrm>
          <a:off x="5286380" y="4643438"/>
          <a:ext cx="2820988" cy="733425"/>
        </p:xfrm>
        <a:graphic>
          <a:graphicData uri="http://schemas.openxmlformats.org/presentationml/2006/ole">
            <p:oleObj spid="_x0000_s31763" name="Rovnice" r:id="rId15" imgW="1079280" imgH="27936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2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31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1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31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"/>
                                        <p:tgtEl>
                                          <p:spTgt spid="31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500"/>
                                        <p:tgtEl>
                                          <p:spTgt spid="31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8" grpId="0" build="p"/>
      <p:bldP spid="58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7504" y="285728"/>
            <a:ext cx="1535538" cy="500066"/>
          </a:xfrm>
        </p:spPr>
        <p:txBody>
          <a:bodyPr>
            <a:noAutofit/>
          </a:bodyPr>
          <a:lstStyle/>
          <a:p>
            <a:pPr marL="3856038" indent="-3856038">
              <a:buNone/>
            </a:pPr>
            <a:r>
              <a:rPr lang="cs-CZ" b="1" smtClean="0"/>
              <a:t>Příklad</a:t>
            </a:r>
            <a:endParaRPr lang="zh-CN" altLang="en-US" b="1" dirty="0"/>
          </a:p>
        </p:txBody>
      </p:sp>
      <p:pic>
        <p:nvPicPr>
          <p:cNvPr id="1027" name="Picture 3" descr="C:\Users\toborpe\AppData\Local\Microsoft\Windows\Temporary Internet Files\Content.IE5\ZHAR1140\MC9003975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5431038"/>
            <a:ext cx="1442703" cy="1277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8" name="内容占位符 2"/>
          <p:cNvSpPr txBox="1">
            <a:spLocks/>
          </p:cNvSpPr>
          <p:nvPr/>
        </p:nvSpPr>
        <p:spPr>
          <a:xfrm>
            <a:off x="142844" y="928670"/>
            <a:ext cx="8643998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180975" marR="0" lvl="0" indent="-180975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2800" b="0" i="0" u="sng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Urči společného</a:t>
            </a:r>
            <a:r>
              <a:rPr kumimoji="0" lang="cs-CZ" sz="2800" b="0" i="0" u="sng" strike="noStrike" kern="1200" cap="none" spc="0" normalizeH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dělitele a společný nádobek výrazů:</a:t>
            </a:r>
            <a:endParaRPr kumimoji="0" lang="zh-CN" altLang="en-US" sz="2600" b="0" i="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251520" y="1357298"/>
            <a:ext cx="648072" cy="3203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400000"/>
              </a:lnSpc>
              <a:buFont typeface="+mj-lt"/>
              <a:buAutoNum type="alphaLcParenR"/>
            </a:pPr>
            <a:r>
              <a:rPr lang="cs-CZ" sz="2800" dirty="0" smtClean="0"/>
              <a:t> </a:t>
            </a:r>
          </a:p>
          <a:p>
            <a:pPr marL="342900" indent="-342900">
              <a:lnSpc>
                <a:spcPct val="400000"/>
              </a:lnSpc>
              <a:buFont typeface="+mj-lt"/>
              <a:buAutoNum type="alphaLcParenR"/>
            </a:pPr>
            <a:r>
              <a:rPr lang="cs-CZ" sz="2800" smtClean="0"/>
              <a:t>  </a:t>
            </a:r>
            <a:endParaRPr lang="cs-CZ" sz="2800" dirty="0" smtClean="0"/>
          </a:p>
        </p:txBody>
      </p:sp>
      <p:graphicFrame>
        <p:nvGraphicFramePr>
          <p:cNvPr id="29" name="Object 24"/>
          <p:cNvGraphicFramePr>
            <a:graphicFrameLocks noChangeAspect="1"/>
          </p:cNvGraphicFramePr>
          <p:nvPr/>
        </p:nvGraphicFramePr>
        <p:xfrm>
          <a:off x="928662" y="3084514"/>
          <a:ext cx="5149850" cy="558800"/>
        </p:xfrm>
        <a:graphic>
          <a:graphicData uri="http://schemas.openxmlformats.org/presentationml/2006/ole">
            <p:oleObj spid="_x0000_s30735" name="Rovnice" r:id="rId4" imgW="1879560" imgH="203040" progId="Equation.3">
              <p:embed/>
            </p:oleObj>
          </a:graphicData>
        </a:graphic>
      </p:graphicFrame>
      <p:grpSp>
        <p:nvGrpSpPr>
          <p:cNvPr id="14" name="Skupina 13"/>
          <p:cNvGrpSpPr/>
          <p:nvPr/>
        </p:nvGrpSpPr>
        <p:grpSpPr>
          <a:xfrm>
            <a:off x="1000100" y="2263771"/>
            <a:ext cx="4357718" cy="615946"/>
            <a:chOff x="1000100" y="2263771"/>
            <a:chExt cx="4357718" cy="615946"/>
          </a:xfrm>
        </p:grpSpPr>
        <p:graphicFrame>
          <p:nvGraphicFramePr>
            <p:cNvPr id="27" name="Object 24"/>
            <p:cNvGraphicFramePr>
              <a:graphicFrameLocks noChangeAspect="1"/>
            </p:cNvGraphicFramePr>
            <p:nvPr/>
          </p:nvGraphicFramePr>
          <p:xfrm>
            <a:off x="1000100" y="2285992"/>
            <a:ext cx="1357312" cy="593725"/>
          </p:xfrm>
          <a:graphic>
            <a:graphicData uri="http://schemas.openxmlformats.org/presentationml/2006/ole">
              <p:oleObj spid="_x0000_s30733" name="Rovnice" r:id="rId5" imgW="495000" imgH="215640" progId="Equation.3">
                <p:embed/>
              </p:oleObj>
            </a:graphicData>
          </a:graphic>
        </p:graphicFrame>
        <p:graphicFrame>
          <p:nvGraphicFramePr>
            <p:cNvPr id="33" name="Object 24"/>
            <p:cNvGraphicFramePr>
              <a:graphicFrameLocks noChangeAspect="1"/>
            </p:cNvGraphicFramePr>
            <p:nvPr/>
          </p:nvGraphicFramePr>
          <p:xfrm>
            <a:off x="2428860" y="2263771"/>
            <a:ext cx="1774825" cy="593725"/>
          </p:xfrm>
          <a:graphic>
            <a:graphicData uri="http://schemas.openxmlformats.org/presentationml/2006/ole">
              <p:oleObj spid="_x0000_s30739" name="Rovnice" r:id="rId6" imgW="647640" imgH="215640" progId="Equation.3">
                <p:embed/>
              </p:oleObj>
            </a:graphicData>
          </a:graphic>
        </p:graphicFrame>
        <p:graphicFrame>
          <p:nvGraphicFramePr>
            <p:cNvPr id="34" name="Object 24"/>
            <p:cNvGraphicFramePr>
              <a:graphicFrameLocks noChangeAspect="1"/>
            </p:cNvGraphicFramePr>
            <p:nvPr/>
          </p:nvGraphicFramePr>
          <p:xfrm>
            <a:off x="4278318" y="2355846"/>
            <a:ext cx="1079500" cy="454025"/>
          </p:xfrm>
          <a:graphic>
            <a:graphicData uri="http://schemas.openxmlformats.org/presentationml/2006/ole">
              <p:oleObj spid="_x0000_s30740" name="Rovnice" r:id="rId7" imgW="393480" imgH="164880" progId="Equation.3">
                <p:embed/>
              </p:oleObj>
            </a:graphicData>
          </a:graphic>
        </p:graphicFrame>
      </p:grpSp>
      <p:grpSp>
        <p:nvGrpSpPr>
          <p:cNvPr id="15" name="Skupina 14"/>
          <p:cNvGrpSpPr/>
          <p:nvPr/>
        </p:nvGrpSpPr>
        <p:grpSpPr>
          <a:xfrm>
            <a:off x="947738" y="4000504"/>
            <a:ext cx="5267336" cy="593725"/>
            <a:chOff x="947738" y="4000504"/>
            <a:chExt cx="5267336" cy="593725"/>
          </a:xfrm>
        </p:grpSpPr>
        <p:graphicFrame>
          <p:nvGraphicFramePr>
            <p:cNvPr id="28" name="Object 24"/>
            <p:cNvGraphicFramePr>
              <a:graphicFrameLocks noChangeAspect="1"/>
            </p:cNvGraphicFramePr>
            <p:nvPr/>
          </p:nvGraphicFramePr>
          <p:xfrm>
            <a:off x="947738" y="4000504"/>
            <a:ext cx="1912937" cy="593725"/>
          </p:xfrm>
          <a:graphic>
            <a:graphicData uri="http://schemas.openxmlformats.org/presentationml/2006/ole">
              <p:oleObj spid="_x0000_s30734" name="Rovnice" r:id="rId8" imgW="698400" imgH="215640" progId="Equation.3">
                <p:embed/>
              </p:oleObj>
            </a:graphicData>
          </a:graphic>
        </p:graphicFrame>
        <p:graphicFrame>
          <p:nvGraphicFramePr>
            <p:cNvPr id="35" name="Object 24"/>
            <p:cNvGraphicFramePr>
              <a:graphicFrameLocks noChangeAspect="1"/>
            </p:cNvGraphicFramePr>
            <p:nvPr/>
          </p:nvGraphicFramePr>
          <p:xfrm>
            <a:off x="3138486" y="4000504"/>
            <a:ext cx="1147762" cy="593725"/>
          </p:xfrm>
          <a:graphic>
            <a:graphicData uri="http://schemas.openxmlformats.org/presentationml/2006/ole">
              <p:oleObj spid="_x0000_s30741" name="Rovnice" r:id="rId9" imgW="419040" imgH="215640" progId="Equation.3">
                <p:embed/>
              </p:oleObj>
            </a:graphicData>
          </a:graphic>
        </p:graphicFrame>
        <p:graphicFrame>
          <p:nvGraphicFramePr>
            <p:cNvPr id="37" name="Object 24"/>
            <p:cNvGraphicFramePr>
              <a:graphicFrameLocks noChangeAspect="1"/>
            </p:cNvGraphicFramePr>
            <p:nvPr/>
          </p:nvGraphicFramePr>
          <p:xfrm>
            <a:off x="4441837" y="4013208"/>
            <a:ext cx="1773237" cy="558800"/>
          </p:xfrm>
          <a:graphic>
            <a:graphicData uri="http://schemas.openxmlformats.org/presentationml/2006/ole">
              <p:oleObj spid="_x0000_s30743" name="Rovnice" r:id="rId10" imgW="647640" imgH="203040" progId="Equation.3">
                <p:embed/>
              </p:oleObj>
            </a:graphicData>
          </a:graphic>
        </p:graphicFrame>
      </p:grpSp>
      <p:graphicFrame>
        <p:nvGraphicFramePr>
          <p:cNvPr id="38" name="Object 24"/>
          <p:cNvGraphicFramePr>
            <a:graphicFrameLocks noChangeAspect="1"/>
          </p:cNvGraphicFramePr>
          <p:nvPr/>
        </p:nvGraphicFramePr>
        <p:xfrm>
          <a:off x="911225" y="4835525"/>
          <a:ext cx="5184775" cy="628650"/>
        </p:xfrm>
        <a:graphic>
          <a:graphicData uri="http://schemas.openxmlformats.org/presentationml/2006/ole">
            <p:oleObj spid="_x0000_s30744" name="Rovnice" r:id="rId11" imgW="1892160" imgH="22860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8" grpId="0" build="p"/>
      <p:bldP spid="2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1520" y="188640"/>
            <a:ext cx="8712968" cy="1470025"/>
          </a:xfrm>
        </p:spPr>
        <p:txBody>
          <a:bodyPr>
            <a:normAutofit/>
          </a:bodyPr>
          <a:lstStyle/>
          <a:p>
            <a:r>
              <a:rPr lang="en-US" altLang="zh-CN" sz="5400" dirty="0" err="1" smtClean="0"/>
              <a:t>Konec</a:t>
            </a:r>
            <a:endParaRPr lang="zh-CN" altLang="en-US" sz="5400" dirty="0"/>
          </a:p>
        </p:txBody>
      </p:sp>
      <p:pic>
        <p:nvPicPr>
          <p:cNvPr id="5" name="Picture 3" descr="C:\Users\toborpe\AppData\Local\Microsoft\Windows\Temporary Internet Files\Content.IE5\ZHAR1140\MC90039752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1340768"/>
            <a:ext cx="3216128" cy="2847196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2051720" y="3429000"/>
            <a:ext cx="2474457" cy="1512168"/>
          </a:xfrm>
          <a:prstGeom prst="rect">
            <a:avLst/>
          </a:prstGeom>
          <a:ln w="28575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ine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linear</Template>
  <TotalTime>775</TotalTime>
  <Words>294</Words>
  <Application>Microsoft Office PowerPoint</Application>
  <PresentationFormat>Předvádění na obrazovce (4:3)</PresentationFormat>
  <Paragraphs>67</Paragraphs>
  <Slides>18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0" baseType="lpstr">
      <vt:lpstr>linear</vt:lpstr>
      <vt:lpstr>Rovnice</vt:lpstr>
      <vt:lpstr>2.3 ROZKLAD VÝRAZŮ NA SOUČIN</vt:lpstr>
      <vt:lpstr>Rozklad výrazů</vt:lpstr>
      <vt:lpstr>Vytýkání</vt:lpstr>
      <vt:lpstr>Snímek 4</vt:lpstr>
      <vt:lpstr>Příklad: Rozlož na součin vytýkáním</vt:lpstr>
      <vt:lpstr>Rozklad kvadratického trojčlenu</vt:lpstr>
      <vt:lpstr>Rozlož kvadratický trojčlen:</vt:lpstr>
      <vt:lpstr>Příklad: Rozlož kvadratické trojčleny</vt:lpstr>
      <vt:lpstr>Rozklad pomocí vzorců</vt:lpstr>
      <vt:lpstr>Rozklad pomocí vzorce → používání vzorce z druhé strany:  </vt:lpstr>
      <vt:lpstr>Rozklad pomocí vzorce → používání vzorce z druhé strany:  </vt:lpstr>
      <vt:lpstr>Rozklad pomocí vzorce → používání vzorce z druhé strany:  </vt:lpstr>
      <vt:lpstr>Příklad: Rozlož na součin pomocí vzorce</vt:lpstr>
      <vt:lpstr>Snímek 14</vt:lpstr>
      <vt:lpstr>* Společný dělitel a společný násobek mnohočlenů</vt:lpstr>
      <vt:lpstr>Snímek 16</vt:lpstr>
      <vt:lpstr>Snímek 17</vt:lpstr>
      <vt:lpstr>Konec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toborpe</dc:creator>
  <cp:lastModifiedBy>Mgr. Petra Toboříková</cp:lastModifiedBy>
  <cp:revision>107</cp:revision>
  <dcterms:created xsi:type="dcterms:W3CDTF">2012-10-30T11:22:23Z</dcterms:created>
  <dcterms:modified xsi:type="dcterms:W3CDTF">2013-11-27T17:41:23Z</dcterms:modified>
</cp:coreProperties>
</file>