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bin" ContentType="application/vnd.openxmlformats-officedocument.oleObject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76" r:id="rId4"/>
    <p:sldId id="294" r:id="rId5"/>
    <p:sldId id="277" r:id="rId6"/>
    <p:sldId id="279" r:id="rId7"/>
    <p:sldId id="278" r:id="rId8"/>
    <p:sldId id="280" r:id="rId9"/>
    <p:sldId id="295" r:id="rId10"/>
    <p:sldId id="281" r:id="rId11"/>
    <p:sldId id="282" r:id="rId12"/>
    <p:sldId id="283" r:id="rId13"/>
    <p:sldId id="296" r:id="rId14"/>
    <p:sldId id="286" r:id="rId15"/>
    <p:sldId id="287" r:id="rId16"/>
    <p:sldId id="288" r:id="rId17"/>
    <p:sldId id="289" r:id="rId18"/>
    <p:sldId id="297" r:id="rId19"/>
    <p:sldId id="291" r:id="rId20"/>
    <p:sldId id="298" r:id="rId21"/>
    <p:sldId id="293" r:id="rId22"/>
    <p:sldId id="299" r:id="rId23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8000"/>
    <a:srgbClr val="0099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6" d="100"/>
          <a:sy n="116" d="100"/>
        </p:scale>
        <p:origin x="-179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8" Type="http://schemas.openxmlformats.org/officeDocument/2006/relationships/image" Target="../media/image9.wmf"/><Relationship Id="rId3" Type="http://schemas.openxmlformats.org/officeDocument/2006/relationships/image" Target="../media/image4.wmf"/><Relationship Id="rId7" Type="http://schemas.openxmlformats.org/officeDocument/2006/relationships/image" Target="../media/image8.wmf"/><Relationship Id="rId2" Type="http://schemas.openxmlformats.org/officeDocument/2006/relationships/image" Target="../media/image3.wmf"/><Relationship Id="rId1" Type="http://schemas.openxmlformats.org/officeDocument/2006/relationships/image" Target="../media/image2.wmf"/><Relationship Id="rId6" Type="http://schemas.openxmlformats.org/officeDocument/2006/relationships/image" Target="../media/image7.wmf"/><Relationship Id="rId5" Type="http://schemas.openxmlformats.org/officeDocument/2006/relationships/image" Target="../media/image6.wmf"/><Relationship Id="rId4" Type="http://schemas.openxmlformats.org/officeDocument/2006/relationships/image" Target="../media/image5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13.wmf"/><Relationship Id="rId2" Type="http://schemas.openxmlformats.org/officeDocument/2006/relationships/image" Target="../media/image12.wmf"/><Relationship Id="rId1" Type="http://schemas.openxmlformats.org/officeDocument/2006/relationships/image" Target="../media/image11.wmf"/><Relationship Id="rId4" Type="http://schemas.openxmlformats.org/officeDocument/2006/relationships/image" Target="../media/image14.wmf"/></Relationships>
</file>

<file path=ppt/drawings/_rels/vmlDrawing3.vml.rels><?xml version="1.0" encoding="UTF-8" standalone="yes"?>
<Relationships xmlns="http://schemas.openxmlformats.org/package/2006/relationships"><Relationship Id="rId8" Type="http://schemas.openxmlformats.org/officeDocument/2006/relationships/image" Target="../media/image22.wmf"/><Relationship Id="rId3" Type="http://schemas.openxmlformats.org/officeDocument/2006/relationships/image" Target="../media/image17.wmf"/><Relationship Id="rId7" Type="http://schemas.openxmlformats.org/officeDocument/2006/relationships/image" Target="../media/image21.wmf"/><Relationship Id="rId2" Type="http://schemas.openxmlformats.org/officeDocument/2006/relationships/image" Target="../media/image16.wmf"/><Relationship Id="rId1" Type="http://schemas.openxmlformats.org/officeDocument/2006/relationships/image" Target="../media/image15.wmf"/><Relationship Id="rId6" Type="http://schemas.openxmlformats.org/officeDocument/2006/relationships/image" Target="../media/image20.wmf"/><Relationship Id="rId5" Type="http://schemas.openxmlformats.org/officeDocument/2006/relationships/image" Target="../media/image19.wmf"/><Relationship Id="rId4" Type="http://schemas.openxmlformats.org/officeDocument/2006/relationships/image" Target="../media/image18.wmf"/></Relationships>
</file>

<file path=ppt/drawings/_rels/vmlDrawing4.vml.rels><?xml version="1.0" encoding="UTF-8" standalone="yes"?>
<Relationships xmlns="http://schemas.openxmlformats.org/package/2006/relationships"><Relationship Id="rId8" Type="http://schemas.openxmlformats.org/officeDocument/2006/relationships/image" Target="../media/image30.wmf"/><Relationship Id="rId3" Type="http://schemas.openxmlformats.org/officeDocument/2006/relationships/image" Target="../media/image25.wmf"/><Relationship Id="rId7" Type="http://schemas.openxmlformats.org/officeDocument/2006/relationships/image" Target="../media/image29.wmf"/><Relationship Id="rId2" Type="http://schemas.openxmlformats.org/officeDocument/2006/relationships/image" Target="../media/image24.wmf"/><Relationship Id="rId1" Type="http://schemas.openxmlformats.org/officeDocument/2006/relationships/image" Target="../media/image23.wmf"/><Relationship Id="rId6" Type="http://schemas.openxmlformats.org/officeDocument/2006/relationships/image" Target="../media/image28.wmf"/><Relationship Id="rId5" Type="http://schemas.openxmlformats.org/officeDocument/2006/relationships/image" Target="../media/image27.wmf"/><Relationship Id="rId4" Type="http://schemas.openxmlformats.org/officeDocument/2006/relationships/image" Target="../media/image26.wmf"/></Relationships>
</file>

<file path=ppt/drawings/_rels/vmlDrawing5.vml.rels><?xml version="1.0" encoding="UTF-8" standalone="yes"?>
<Relationships xmlns="http://schemas.openxmlformats.org/package/2006/relationships"><Relationship Id="rId8" Type="http://schemas.openxmlformats.org/officeDocument/2006/relationships/image" Target="../media/image38.wmf"/><Relationship Id="rId3" Type="http://schemas.openxmlformats.org/officeDocument/2006/relationships/image" Target="../media/image33.wmf"/><Relationship Id="rId7" Type="http://schemas.openxmlformats.org/officeDocument/2006/relationships/image" Target="../media/image37.wmf"/><Relationship Id="rId2" Type="http://schemas.openxmlformats.org/officeDocument/2006/relationships/image" Target="../media/image32.wmf"/><Relationship Id="rId1" Type="http://schemas.openxmlformats.org/officeDocument/2006/relationships/image" Target="../media/image31.wmf"/><Relationship Id="rId6" Type="http://schemas.openxmlformats.org/officeDocument/2006/relationships/image" Target="../media/image36.wmf"/><Relationship Id="rId5" Type="http://schemas.openxmlformats.org/officeDocument/2006/relationships/image" Target="../media/image35.wmf"/><Relationship Id="rId10" Type="http://schemas.openxmlformats.org/officeDocument/2006/relationships/image" Target="../media/image40.wmf"/><Relationship Id="rId4" Type="http://schemas.openxmlformats.org/officeDocument/2006/relationships/image" Target="../media/image34.wmf"/><Relationship Id="rId9" Type="http://schemas.openxmlformats.org/officeDocument/2006/relationships/image" Target="../media/image39.wmf"/></Relationships>
</file>

<file path=ppt/drawings/_rels/vmlDrawing6.vml.rels><?xml version="1.0" encoding="UTF-8" standalone="yes"?>
<Relationships xmlns="http://schemas.openxmlformats.org/package/2006/relationships"><Relationship Id="rId8" Type="http://schemas.openxmlformats.org/officeDocument/2006/relationships/image" Target="../media/image48.wmf"/><Relationship Id="rId13" Type="http://schemas.openxmlformats.org/officeDocument/2006/relationships/image" Target="../media/image53.wmf"/><Relationship Id="rId3" Type="http://schemas.openxmlformats.org/officeDocument/2006/relationships/image" Target="../media/image43.wmf"/><Relationship Id="rId7" Type="http://schemas.openxmlformats.org/officeDocument/2006/relationships/image" Target="../media/image47.wmf"/><Relationship Id="rId12" Type="http://schemas.openxmlformats.org/officeDocument/2006/relationships/image" Target="../media/image52.wmf"/><Relationship Id="rId2" Type="http://schemas.openxmlformats.org/officeDocument/2006/relationships/image" Target="../media/image42.wmf"/><Relationship Id="rId1" Type="http://schemas.openxmlformats.org/officeDocument/2006/relationships/image" Target="../media/image41.wmf"/><Relationship Id="rId6" Type="http://schemas.openxmlformats.org/officeDocument/2006/relationships/image" Target="../media/image46.wmf"/><Relationship Id="rId11" Type="http://schemas.openxmlformats.org/officeDocument/2006/relationships/image" Target="../media/image51.wmf"/><Relationship Id="rId5" Type="http://schemas.openxmlformats.org/officeDocument/2006/relationships/image" Target="../media/image45.wmf"/><Relationship Id="rId10" Type="http://schemas.openxmlformats.org/officeDocument/2006/relationships/image" Target="../media/image50.wmf"/><Relationship Id="rId4" Type="http://schemas.openxmlformats.org/officeDocument/2006/relationships/image" Target="../media/image44.wmf"/><Relationship Id="rId9" Type="http://schemas.openxmlformats.org/officeDocument/2006/relationships/image" Target="../media/image49.wmf"/><Relationship Id="rId14" Type="http://schemas.openxmlformats.org/officeDocument/2006/relationships/image" Target="../media/image39.wmf"/></Relationships>
</file>

<file path=ppt/drawings/_rels/vmlDrawing7.vml.rels><?xml version="1.0" encoding="UTF-8" standalone="yes"?>
<Relationships xmlns="http://schemas.openxmlformats.org/package/2006/relationships"><Relationship Id="rId8" Type="http://schemas.openxmlformats.org/officeDocument/2006/relationships/image" Target="../media/image61.wmf"/><Relationship Id="rId13" Type="http://schemas.openxmlformats.org/officeDocument/2006/relationships/image" Target="../media/image66.wmf"/><Relationship Id="rId3" Type="http://schemas.openxmlformats.org/officeDocument/2006/relationships/image" Target="../media/image56.wmf"/><Relationship Id="rId7" Type="http://schemas.openxmlformats.org/officeDocument/2006/relationships/image" Target="../media/image60.wmf"/><Relationship Id="rId12" Type="http://schemas.openxmlformats.org/officeDocument/2006/relationships/image" Target="../media/image65.wmf"/><Relationship Id="rId2" Type="http://schemas.openxmlformats.org/officeDocument/2006/relationships/image" Target="../media/image55.wmf"/><Relationship Id="rId16" Type="http://schemas.openxmlformats.org/officeDocument/2006/relationships/image" Target="../media/image39.wmf"/><Relationship Id="rId1" Type="http://schemas.openxmlformats.org/officeDocument/2006/relationships/image" Target="../media/image54.wmf"/><Relationship Id="rId6" Type="http://schemas.openxmlformats.org/officeDocument/2006/relationships/image" Target="../media/image59.wmf"/><Relationship Id="rId11" Type="http://schemas.openxmlformats.org/officeDocument/2006/relationships/image" Target="../media/image64.wmf"/><Relationship Id="rId5" Type="http://schemas.openxmlformats.org/officeDocument/2006/relationships/image" Target="../media/image58.wmf"/><Relationship Id="rId15" Type="http://schemas.openxmlformats.org/officeDocument/2006/relationships/image" Target="../media/image68.wmf"/><Relationship Id="rId10" Type="http://schemas.openxmlformats.org/officeDocument/2006/relationships/image" Target="../media/image63.wmf"/><Relationship Id="rId4" Type="http://schemas.openxmlformats.org/officeDocument/2006/relationships/image" Target="../media/image57.wmf"/><Relationship Id="rId9" Type="http://schemas.openxmlformats.org/officeDocument/2006/relationships/image" Target="../media/image62.wmf"/><Relationship Id="rId14" Type="http://schemas.openxmlformats.org/officeDocument/2006/relationships/image" Target="../media/image67.wmf"/></Relationships>
</file>

<file path=ppt/drawings/_rels/vmlDrawing8.vml.rels><?xml version="1.0" encoding="UTF-8" standalone="yes"?>
<Relationships xmlns="http://schemas.openxmlformats.org/package/2006/relationships"><Relationship Id="rId8" Type="http://schemas.openxmlformats.org/officeDocument/2006/relationships/image" Target="../media/image76.wmf"/><Relationship Id="rId3" Type="http://schemas.openxmlformats.org/officeDocument/2006/relationships/image" Target="../media/image71.wmf"/><Relationship Id="rId7" Type="http://schemas.openxmlformats.org/officeDocument/2006/relationships/image" Target="../media/image75.wmf"/><Relationship Id="rId2" Type="http://schemas.openxmlformats.org/officeDocument/2006/relationships/image" Target="../media/image70.wmf"/><Relationship Id="rId1" Type="http://schemas.openxmlformats.org/officeDocument/2006/relationships/image" Target="../media/image69.wmf"/><Relationship Id="rId6" Type="http://schemas.openxmlformats.org/officeDocument/2006/relationships/image" Target="../media/image74.wmf"/><Relationship Id="rId5" Type="http://schemas.openxmlformats.org/officeDocument/2006/relationships/image" Target="../media/image73.wmf"/><Relationship Id="rId4" Type="http://schemas.openxmlformats.org/officeDocument/2006/relationships/image" Target="../media/image72.wmf"/></Relationships>
</file>

<file path=ppt/drawings/_rels/vmlDrawing9.vml.rels><?xml version="1.0" encoding="UTF-8" standalone="yes"?>
<Relationships xmlns="http://schemas.openxmlformats.org/package/2006/relationships"><Relationship Id="rId8" Type="http://schemas.openxmlformats.org/officeDocument/2006/relationships/image" Target="../media/image84.wmf"/><Relationship Id="rId3" Type="http://schemas.openxmlformats.org/officeDocument/2006/relationships/image" Target="../media/image79.wmf"/><Relationship Id="rId7" Type="http://schemas.openxmlformats.org/officeDocument/2006/relationships/image" Target="../media/image83.wmf"/><Relationship Id="rId2" Type="http://schemas.openxmlformats.org/officeDocument/2006/relationships/image" Target="../media/image78.wmf"/><Relationship Id="rId1" Type="http://schemas.openxmlformats.org/officeDocument/2006/relationships/image" Target="../media/image77.wmf"/><Relationship Id="rId6" Type="http://schemas.openxmlformats.org/officeDocument/2006/relationships/image" Target="../media/image82.wmf"/><Relationship Id="rId5" Type="http://schemas.openxmlformats.org/officeDocument/2006/relationships/image" Target="../media/image81.wmf"/><Relationship Id="rId10" Type="http://schemas.openxmlformats.org/officeDocument/2006/relationships/image" Target="../media/image39.wmf"/><Relationship Id="rId4" Type="http://schemas.openxmlformats.org/officeDocument/2006/relationships/image" Target="../media/image80.wmf"/><Relationship Id="rId9" Type="http://schemas.openxmlformats.org/officeDocument/2006/relationships/image" Target="../media/image85.wmf"/></Relationships>
</file>

<file path=ppt/drawings/_rels/vmlDrawing10.vml.rels><?xml version="1.0" encoding="UTF-8" standalone="yes"?>
<Relationships xmlns="http://schemas.openxmlformats.org/package/2006/relationships"><Relationship Id="rId3" Type="http://schemas.openxmlformats.org/officeDocument/2006/relationships/image" Target="../media/image88.wmf"/><Relationship Id="rId2" Type="http://schemas.openxmlformats.org/officeDocument/2006/relationships/image" Target="../media/image87.wmf"/><Relationship Id="rId1" Type="http://schemas.openxmlformats.org/officeDocument/2006/relationships/image" Target="../media/image86.wmf"/><Relationship Id="rId4" Type="http://schemas.openxmlformats.org/officeDocument/2006/relationships/image" Target="../media/image89.wmf"/></Relationships>
</file>

<file path=ppt/drawings/_rels/vmlDrawing11.vml.rels><?xml version="1.0" encoding="UTF-8" standalone="yes"?>
<Relationships xmlns="http://schemas.openxmlformats.org/package/2006/relationships"><Relationship Id="rId8" Type="http://schemas.openxmlformats.org/officeDocument/2006/relationships/image" Target="../media/image97.wmf"/><Relationship Id="rId3" Type="http://schemas.openxmlformats.org/officeDocument/2006/relationships/image" Target="../media/image92.wmf"/><Relationship Id="rId7" Type="http://schemas.openxmlformats.org/officeDocument/2006/relationships/image" Target="../media/image96.wmf"/><Relationship Id="rId2" Type="http://schemas.openxmlformats.org/officeDocument/2006/relationships/image" Target="../media/image91.wmf"/><Relationship Id="rId1" Type="http://schemas.openxmlformats.org/officeDocument/2006/relationships/image" Target="../media/image90.wmf"/><Relationship Id="rId6" Type="http://schemas.openxmlformats.org/officeDocument/2006/relationships/image" Target="../media/image95.wmf"/><Relationship Id="rId11" Type="http://schemas.openxmlformats.org/officeDocument/2006/relationships/image" Target="../media/image39.wmf"/><Relationship Id="rId5" Type="http://schemas.openxmlformats.org/officeDocument/2006/relationships/image" Target="../media/image94.wmf"/><Relationship Id="rId10" Type="http://schemas.openxmlformats.org/officeDocument/2006/relationships/image" Target="../media/image99.wmf"/><Relationship Id="rId4" Type="http://schemas.openxmlformats.org/officeDocument/2006/relationships/image" Target="../media/image93.wmf"/><Relationship Id="rId9" Type="http://schemas.openxmlformats.org/officeDocument/2006/relationships/image" Target="../media/image98.wmf"/></Relationships>
</file>

<file path=ppt/drawings/_rels/vmlDrawing12.vml.rels><?xml version="1.0" encoding="UTF-8" standalone="yes"?>
<Relationships xmlns="http://schemas.openxmlformats.org/package/2006/relationships"><Relationship Id="rId3" Type="http://schemas.openxmlformats.org/officeDocument/2006/relationships/image" Target="../media/image102.wmf"/><Relationship Id="rId2" Type="http://schemas.openxmlformats.org/officeDocument/2006/relationships/image" Target="../media/image101.wmf"/><Relationship Id="rId1" Type="http://schemas.openxmlformats.org/officeDocument/2006/relationships/image" Target="../media/image100.wmf"/><Relationship Id="rId4" Type="http://schemas.openxmlformats.org/officeDocument/2006/relationships/image" Target="../media/image103.wmf"/></Relationships>
</file>

<file path=ppt/drawings/_rels/vmlDrawing13.vml.rels><?xml version="1.0" encoding="UTF-8" standalone="yes"?>
<Relationships xmlns="http://schemas.openxmlformats.org/package/2006/relationships"><Relationship Id="rId3" Type="http://schemas.openxmlformats.org/officeDocument/2006/relationships/image" Target="../media/image106.wmf"/><Relationship Id="rId7" Type="http://schemas.openxmlformats.org/officeDocument/2006/relationships/image" Target="../media/image110.wmf"/><Relationship Id="rId2" Type="http://schemas.openxmlformats.org/officeDocument/2006/relationships/image" Target="../media/image105.wmf"/><Relationship Id="rId1" Type="http://schemas.openxmlformats.org/officeDocument/2006/relationships/image" Target="../media/image104.wmf"/><Relationship Id="rId6" Type="http://schemas.openxmlformats.org/officeDocument/2006/relationships/image" Target="../media/image109.wmf"/><Relationship Id="rId5" Type="http://schemas.openxmlformats.org/officeDocument/2006/relationships/image" Target="../media/image108.wmf"/><Relationship Id="rId4" Type="http://schemas.openxmlformats.org/officeDocument/2006/relationships/image" Target="../media/image107.wmf"/></Relationships>
</file>

<file path=ppt/drawings/_rels/vmlDrawing14.vml.rels><?xml version="1.0" encoding="UTF-8" standalone="yes"?>
<Relationships xmlns="http://schemas.openxmlformats.org/package/2006/relationships"><Relationship Id="rId8" Type="http://schemas.openxmlformats.org/officeDocument/2006/relationships/image" Target="../media/image118.wmf"/><Relationship Id="rId13" Type="http://schemas.openxmlformats.org/officeDocument/2006/relationships/image" Target="../media/image123.wmf"/><Relationship Id="rId3" Type="http://schemas.openxmlformats.org/officeDocument/2006/relationships/image" Target="../media/image113.wmf"/><Relationship Id="rId7" Type="http://schemas.openxmlformats.org/officeDocument/2006/relationships/image" Target="../media/image117.wmf"/><Relationship Id="rId12" Type="http://schemas.openxmlformats.org/officeDocument/2006/relationships/image" Target="../media/image122.wmf"/><Relationship Id="rId2" Type="http://schemas.openxmlformats.org/officeDocument/2006/relationships/image" Target="../media/image112.wmf"/><Relationship Id="rId1" Type="http://schemas.openxmlformats.org/officeDocument/2006/relationships/image" Target="../media/image111.wmf"/><Relationship Id="rId6" Type="http://schemas.openxmlformats.org/officeDocument/2006/relationships/image" Target="../media/image116.wmf"/><Relationship Id="rId11" Type="http://schemas.openxmlformats.org/officeDocument/2006/relationships/image" Target="../media/image121.wmf"/><Relationship Id="rId5" Type="http://schemas.openxmlformats.org/officeDocument/2006/relationships/image" Target="../media/image115.wmf"/><Relationship Id="rId10" Type="http://schemas.openxmlformats.org/officeDocument/2006/relationships/image" Target="../media/image120.wmf"/><Relationship Id="rId4" Type="http://schemas.openxmlformats.org/officeDocument/2006/relationships/image" Target="../media/image114.wmf"/><Relationship Id="rId9" Type="http://schemas.openxmlformats.org/officeDocument/2006/relationships/image" Target="../media/image119.wmf"/></Relationships>
</file>

<file path=ppt/drawings/_rels/vmlDrawing15.vml.rels><?xml version="1.0" encoding="UTF-8" standalone="yes"?>
<Relationships xmlns="http://schemas.openxmlformats.org/package/2006/relationships"><Relationship Id="rId8" Type="http://schemas.openxmlformats.org/officeDocument/2006/relationships/image" Target="../media/image131.wmf"/><Relationship Id="rId3" Type="http://schemas.openxmlformats.org/officeDocument/2006/relationships/image" Target="../media/image126.wmf"/><Relationship Id="rId7" Type="http://schemas.openxmlformats.org/officeDocument/2006/relationships/image" Target="../media/image130.wmf"/><Relationship Id="rId2" Type="http://schemas.openxmlformats.org/officeDocument/2006/relationships/image" Target="../media/image125.wmf"/><Relationship Id="rId1" Type="http://schemas.openxmlformats.org/officeDocument/2006/relationships/image" Target="../media/image124.wmf"/><Relationship Id="rId6" Type="http://schemas.openxmlformats.org/officeDocument/2006/relationships/image" Target="../media/image129.wmf"/><Relationship Id="rId5" Type="http://schemas.openxmlformats.org/officeDocument/2006/relationships/image" Target="../media/image128.wmf"/><Relationship Id="rId4" Type="http://schemas.openxmlformats.org/officeDocument/2006/relationships/image" Target="../media/image127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altLang="zh-CN" smtClean="0"/>
              <a:t>Klepnutím lze upravit styl předlohy podnadpisů.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2013/12/5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ipe dir="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altLang="zh-CN" smtClean="0"/>
              <a:t>Klepnutím lze upravit styly předlohy textu.</a:t>
            </a:r>
          </a:p>
          <a:p>
            <a:pPr lvl="1"/>
            <a:r>
              <a:rPr lang="cs-CZ" altLang="zh-CN" smtClean="0"/>
              <a:t>Druhá úroveň</a:t>
            </a:r>
          </a:p>
          <a:p>
            <a:pPr lvl="2"/>
            <a:r>
              <a:rPr lang="cs-CZ" altLang="zh-CN" smtClean="0"/>
              <a:t>Třetí úroveň</a:t>
            </a:r>
          </a:p>
          <a:p>
            <a:pPr lvl="3"/>
            <a:r>
              <a:rPr lang="cs-CZ" altLang="zh-CN" smtClean="0"/>
              <a:t>Čtvrtá úroveň</a:t>
            </a:r>
          </a:p>
          <a:p>
            <a:pPr lvl="4"/>
            <a:r>
              <a:rPr lang="cs-CZ" altLang="zh-CN" smtClean="0"/>
              <a:t>Pátá úroveň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2013/12/5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ipe dir="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2013/12/5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ipe dir="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  <a:p>
            <a:pPr lvl="1"/>
            <a:r>
              <a:rPr lang="cs-CZ" altLang="zh-CN" smtClean="0"/>
              <a:t>Druhá úroveň</a:t>
            </a:r>
          </a:p>
          <a:p>
            <a:pPr lvl="2"/>
            <a:r>
              <a:rPr lang="cs-CZ" altLang="zh-CN" smtClean="0"/>
              <a:t>Třetí úroveň</a:t>
            </a:r>
          </a:p>
          <a:p>
            <a:pPr lvl="3"/>
            <a:r>
              <a:rPr lang="cs-CZ" altLang="zh-CN" smtClean="0"/>
              <a:t>Čtvrtá úroveň</a:t>
            </a:r>
          </a:p>
          <a:p>
            <a:pPr lvl="4"/>
            <a:r>
              <a:rPr lang="cs-CZ" altLang="zh-CN" smtClean="0"/>
              <a:t>Pátá úroveň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  <a:p>
            <a:pPr lvl="1"/>
            <a:r>
              <a:rPr lang="cs-CZ" altLang="zh-CN" smtClean="0"/>
              <a:t>Druhá úroveň</a:t>
            </a:r>
          </a:p>
          <a:p>
            <a:pPr lvl="2"/>
            <a:r>
              <a:rPr lang="cs-CZ" altLang="zh-CN" smtClean="0"/>
              <a:t>Třetí úroveň</a:t>
            </a:r>
          </a:p>
          <a:p>
            <a:pPr lvl="3"/>
            <a:r>
              <a:rPr lang="cs-CZ" altLang="zh-CN" smtClean="0"/>
              <a:t>Čtvrtá úroveň</a:t>
            </a:r>
          </a:p>
          <a:p>
            <a:pPr lvl="4"/>
            <a:r>
              <a:rPr lang="cs-CZ" altLang="zh-CN" smtClean="0"/>
              <a:t>Pátá úroveň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2013/12/5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ipe dir="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  <a:p>
            <a:pPr lvl="1"/>
            <a:r>
              <a:rPr lang="cs-CZ" altLang="zh-CN" smtClean="0"/>
              <a:t>Druhá úroveň</a:t>
            </a:r>
          </a:p>
          <a:p>
            <a:pPr lvl="2"/>
            <a:r>
              <a:rPr lang="cs-CZ" altLang="zh-CN" smtClean="0"/>
              <a:t>Třetí úroveň</a:t>
            </a:r>
          </a:p>
          <a:p>
            <a:pPr lvl="3"/>
            <a:r>
              <a:rPr lang="cs-CZ" altLang="zh-CN" smtClean="0"/>
              <a:t>Čtvrtá úroveň</a:t>
            </a:r>
          </a:p>
          <a:p>
            <a:pPr lvl="4"/>
            <a:r>
              <a:rPr lang="cs-CZ" altLang="zh-CN" smtClean="0"/>
              <a:t>Pátá úroveň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  <a:p>
            <a:pPr lvl="1"/>
            <a:r>
              <a:rPr lang="cs-CZ" altLang="zh-CN" smtClean="0"/>
              <a:t>Druhá úroveň</a:t>
            </a:r>
          </a:p>
          <a:p>
            <a:pPr lvl="2"/>
            <a:r>
              <a:rPr lang="cs-CZ" altLang="zh-CN" smtClean="0"/>
              <a:t>Třetí úroveň</a:t>
            </a:r>
          </a:p>
          <a:p>
            <a:pPr lvl="3"/>
            <a:r>
              <a:rPr lang="cs-CZ" altLang="zh-CN" smtClean="0"/>
              <a:t>Čtvrtá úroveň</a:t>
            </a:r>
          </a:p>
          <a:p>
            <a:pPr lvl="4"/>
            <a:r>
              <a:rPr lang="cs-CZ" altLang="zh-CN" smtClean="0"/>
              <a:t>Pátá úroveň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2013/12/5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ipe dir="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2013/12/5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ipe dir="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2013/12/5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ipe dir="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  <a:p>
            <a:pPr lvl="1"/>
            <a:r>
              <a:rPr lang="cs-CZ" altLang="zh-CN" smtClean="0"/>
              <a:t>Druhá úroveň</a:t>
            </a:r>
          </a:p>
          <a:p>
            <a:pPr lvl="2"/>
            <a:r>
              <a:rPr lang="cs-CZ" altLang="zh-CN" smtClean="0"/>
              <a:t>Třetí úroveň</a:t>
            </a:r>
          </a:p>
          <a:p>
            <a:pPr lvl="3"/>
            <a:r>
              <a:rPr lang="cs-CZ" altLang="zh-CN" smtClean="0"/>
              <a:t>Čtvrtá úroveň</a:t>
            </a:r>
          </a:p>
          <a:p>
            <a:pPr lvl="4"/>
            <a:r>
              <a:rPr lang="cs-CZ" altLang="zh-CN" smtClean="0"/>
              <a:t>Pátá úroveň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2013/12/5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ipe dir="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altLang="zh-CN" smtClean="0"/>
              <a:t>Klepnutím na ikonu přidáte obrázek.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2013/12/5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ipe dir="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altLang="zh-CN" smtClean="0"/>
              <a:t>Klepnutím lze upravit styly předlohy textu.</a:t>
            </a:r>
          </a:p>
          <a:p>
            <a:pPr lvl="1"/>
            <a:r>
              <a:rPr lang="cs-CZ" altLang="zh-CN" smtClean="0"/>
              <a:t>Druhá úroveň</a:t>
            </a:r>
          </a:p>
          <a:p>
            <a:pPr lvl="2"/>
            <a:r>
              <a:rPr lang="cs-CZ" altLang="zh-CN" smtClean="0"/>
              <a:t>Třetí úroveň</a:t>
            </a:r>
          </a:p>
          <a:p>
            <a:pPr lvl="3"/>
            <a:r>
              <a:rPr lang="cs-CZ" altLang="zh-CN" smtClean="0"/>
              <a:t>Čtvrtá úroveň</a:t>
            </a:r>
          </a:p>
          <a:p>
            <a:pPr lvl="4"/>
            <a:r>
              <a:rPr lang="cs-CZ" altLang="zh-CN" smtClean="0"/>
              <a:t>Pátá úroveň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2013/12/5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ipe dir="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altLang="zh-CN" smtClean="0"/>
              <a:t>Klepnutím lze upravit styly předlohy textu.</a:t>
            </a:r>
          </a:p>
          <a:p>
            <a:pPr lvl="1"/>
            <a:r>
              <a:rPr lang="cs-CZ" altLang="zh-CN" smtClean="0"/>
              <a:t>Druhá úroveň</a:t>
            </a:r>
          </a:p>
          <a:p>
            <a:pPr lvl="2"/>
            <a:r>
              <a:rPr lang="cs-CZ" altLang="zh-CN" smtClean="0"/>
              <a:t>Třetí úroveň</a:t>
            </a:r>
          </a:p>
          <a:p>
            <a:pPr lvl="3"/>
            <a:r>
              <a:rPr lang="cs-CZ" altLang="zh-CN" smtClean="0"/>
              <a:t>Čtvrtá úroveň</a:t>
            </a:r>
          </a:p>
          <a:p>
            <a:pPr lvl="4"/>
            <a:r>
              <a:rPr lang="cs-CZ" altLang="zh-CN" smtClean="0"/>
              <a:t>Pátá úroveň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2013/12/5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ipe dir="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50000"/>
              </a:schemeClr>
            </a:gs>
            <a:gs pos="50000">
              <a:schemeClr val="accent6">
                <a:lumMod val="60000"/>
                <a:lumOff val="40000"/>
              </a:schemeClr>
            </a:gs>
            <a:gs pos="100000">
              <a:schemeClr val="accent6">
                <a:lumMod val="20000"/>
                <a:lumOff val="8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pPr/>
              <a:t>2013/12/5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wipe dir="d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6.bin"/><Relationship Id="rId3" Type="http://schemas.openxmlformats.org/officeDocument/2006/relationships/oleObject" Target="../embeddings/oleObject1.bin"/><Relationship Id="rId7" Type="http://schemas.openxmlformats.org/officeDocument/2006/relationships/oleObject" Target="../embeddings/oleObject5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4.bin"/><Relationship Id="rId11" Type="http://schemas.openxmlformats.org/officeDocument/2006/relationships/oleObject" Target="../embeddings/oleObject8.bin"/><Relationship Id="rId5" Type="http://schemas.openxmlformats.org/officeDocument/2006/relationships/oleObject" Target="../embeddings/oleObject3.bin"/><Relationship Id="rId10" Type="http://schemas.openxmlformats.org/officeDocument/2006/relationships/image" Target="../media/image1.gif"/><Relationship Id="rId4" Type="http://schemas.openxmlformats.org/officeDocument/2006/relationships/oleObject" Target="../embeddings/oleObject2.bin"/><Relationship Id="rId9" Type="http://schemas.openxmlformats.org/officeDocument/2006/relationships/oleObject" Target="../embeddings/oleObject7.bin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9.bin"/><Relationship Id="rId7" Type="http://schemas.openxmlformats.org/officeDocument/2006/relationships/oleObject" Target="../embeddings/oleObject1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11.bin"/><Relationship Id="rId5" Type="http://schemas.openxmlformats.org/officeDocument/2006/relationships/image" Target="../media/image1.gif"/><Relationship Id="rId4" Type="http://schemas.openxmlformats.org/officeDocument/2006/relationships/oleObject" Target="../embeddings/oleObject10.bin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7.bin"/><Relationship Id="rId3" Type="http://schemas.openxmlformats.org/officeDocument/2006/relationships/oleObject" Target="../embeddings/oleObject13.bin"/><Relationship Id="rId7" Type="http://schemas.openxmlformats.org/officeDocument/2006/relationships/oleObject" Target="../embeddings/oleObject16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6" Type="http://schemas.openxmlformats.org/officeDocument/2006/relationships/oleObject" Target="../embeddings/oleObject15.bin"/><Relationship Id="rId11" Type="http://schemas.openxmlformats.org/officeDocument/2006/relationships/oleObject" Target="../embeddings/oleObject20.bin"/><Relationship Id="rId5" Type="http://schemas.openxmlformats.org/officeDocument/2006/relationships/oleObject" Target="../embeddings/oleObject14.bin"/><Relationship Id="rId10" Type="http://schemas.openxmlformats.org/officeDocument/2006/relationships/oleObject" Target="../embeddings/oleObject19.bin"/><Relationship Id="rId4" Type="http://schemas.openxmlformats.org/officeDocument/2006/relationships/image" Target="../media/image1.gif"/><Relationship Id="rId9" Type="http://schemas.openxmlformats.org/officeDocument/2006/relationships/oleObject" Target="../embeddings/oleObject18.bin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5.bin"/><Relationship Id="rId3" Type="http://schemas.openxmlformats.org/officeDocument/2006/relationships/image" Target="../media/image1.gif"/><Relationship Id="rId7" Type="http://schemas.openxmlformats.org/officeDocument/2006/relationships/oleObject" Target="../embeddings/oleObject2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6" Type="http://schemas.openxmlformats.org/officeDocument/2006/relationships/oleObject" Target="../embeddings/oleObject23.bin"/><Relationship Id="rId11" Type="http://schemas.openxmlformats.org/officeDocument/2006/relationships/oleObject" Target="../embeddings/oleObject28.bin"/><Relationship Id="rId5" Type="http://schemas.openxmlformats.org/officeDocument/2006/relationships/oleObject" Target="../embeddings/oleObject22.bin"/><Relationship Id="rId10" Type="http://schemas.openxmlformats.org/officeDocument/2006/relationships/oleObject" Target="../embeddings/oleObject27.bin"/><Relationship Id="rId4" Type="http://schemas.openxmlformats.org/officeDocument/2006/relationships/oleObject" Target="../embeddings/oleObject21.bin"/><Relationship Id="rId9" Type="http://schemas.openxmlformats.org/officeDocument/2006/relationships/oleObject" Target="../embeddings/oleObject26.bin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3.bin"/><Relationship Id="rId13" Type="http://schemas.openxmlformats.org/officeDocument/2006/relationships/oleObject" Target="../embeddings/oleObject38.bin"/><Relationship Id="rId3" Type="http://schemas.openxmlformats.org/officeDocument/2006/relationships/image" Target="../media/image1.gif"/><Relationship Id="rId7" Type="http://schemas.openxmlformats.org/officeDocument/2006/relationships/oleObject" Target="../embeddings/oleObject32.bin"/><Relationship Id="rId12" Type="http://schemas.openxmlformats.org/officeDocument/2006/relationships/oleObject" Target="../embeddings/oleObject37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6" Type="http://schemas.openxmlformats.org/officeDocument/2006/relationships/oleObject" Target="../embeddings/oleObject31.bin"/><Relationship Id="rId11" Type="http://schemas.openxmlformats.org/officeDocument/2006/relationships/oleObject" Target="../embeddings/oleObject36.bin"/><Relationship Id="rId5" Type="http://schemas.openxmlformats.org/officeDocument/2006/relationships/oleObject" Target="../embeddings/oleObject30.bin"/><Relationship Id="rId10" Type="http://schemas.openxmlformats.org/officeDocument/2006/relationships/oleObject" Target="../embeddings/oleObject35.bin"/><Relationship Id="rId4" Type="http://schemas.openxmlformats.org/officeDocument/2006/relationships/oleObject" Target="../embeddings/oleObject29.bin"/><Relationship Id="rId9" Type="http://schemas.openxmlformats.org/officeDocument/2006/relationships/oleObject" Target="../embeddings/oleObject34.bin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43.bin"/><Relationship Id="rId13" Type="http://schemas.openxmlformats.org/officeDocument/2006/relationships/oleObject" Target="../embeddings/oleObject48.bin"/><Relationship Id="rId3" Type="http://schemas.openxmlformats.org/officeDocument/2006/relationships/image" Target="../media/image1.gif"/><Relationship Id="rId7" Type="http://schemas.openxmlformats.org/officeDocument/2006/relationships/oleObject" Target="../embeddings/oleObject42.bin"/><Relationship Id="rId12" Type="http://schemas.openxmlformats.org/officeDocument/2006/relationships/oleObject" Target="../embeddings/oleObject47.bin"/><Relationship Id="rId17" Type="http://schemas.openxmlformats.org/officeDocument/2006/relationships/oleObject" Target="../embeddings/oleObject52.bin"/><Relationship Id="rId2" Type="http://schemas.openxmlformats.org/officeDocument/2006/relationships/slideLayout" Target="../slideLayouts/slideLayout2.xml"/><Relationship Id="rId16" Type="http://schemas.openxmlformats.org/officeDocument/2006/relationships/oleObject" Target="../embeddings/oleObject51.bin"/><Relationship Id="rId1" Type="http://schemas.openxmlformats.org/officeDocument/2006/relationships/vmlDrawing" Target="../drawings/vmlDrawing6.vml"/><Relationship Id="rId6" Type="http://schemas.openxmlformats.org/officeDocument/2006/relationships/oleObject" Target="../embeddings/oleObject41.bin"/><Relationship Id="rId11" Type="http://schemas.openxmlformats.org/officeDocument/2006/relationships/oleObject" Target="../embeddings/oleObject46.bin"/><Relationship Id="rId5" Type="http://schemas.openxmlformats.org/officeDocument/2006/relationships/oleObject" Target="../embeddings/oleObject40.bin"/><Relationship Id="rId15" Type="http://schemas.openxmlformats.org/officeDocument/2006/relationships/oleObject" Target="../embeddings/oleObject50.bin"/><Relationship Id="rId10" Type="http://schemas.openxmlformats.org/officeDocument/2006/relationships/oleObject" Target="../embeddings/oleObject45.bin"/><Relationship Id="rId4" Type="http://schemas.openxmlformats.org/officeDocument/2006/relationships/oleObject" Target="../embeddings/oleObject39.bin"/><Relationship Id="rId9" Type="http://schemas.openxmlformats.org/officeDocument/2006/relationships/oleObject" Target="../embeddings/oleObject44.bin"/><Relationship Id="rId14" Type="http://schemas.openxmlformats.org/officeDocument/2006/relationships/oleObject" Target="../embeddings/oleObject49.bin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57.bin"/><Relationship Id="rId13" Type="http://schemas.openxmlformats.org/officeDocument/2006/relationships/oleObject" Target="../embeddings/oleObject62.bin"/><Relationship Id="rId18" Type="http://schemas.openxmlformats.org/officeDocument/2006/relationships/oleObject" Target="../embeddings/oleObject67.bin"/><Relationship Id="rId3" Type="http://schemas.openxmlformats.org/officeDocument/2006/relationships/oleObject" Target="../embeddings/oleObject53.bin"/><Relationship Id="rId7" Type="http://schemas.openxmlformats.org/officeDocument/2006/relationships/oleObject" Target="../embeddings/oleObject56.bin"/><Relationship Id="rId12" Type="http://schemas.openxmlformats.org/officeDocument/2006/relationships/oleObject" Target="../embeddings/oleObject61.bin"/><Relationship Id="rId17" Type="http://schemas.openxmlformats.org/officeDocument/2006/relationships/oleObject" Target="../embeddings/oleObject66.bin"/><Relationship Id="rId2" Type="http://schemas.openxmlformats.org/officeDocument/2006/relationships/slideLayout" Target="../slideLayouts/slideLayout2.xml"/><Relationship Id="rId16" Type="http://schemas.openxmlformats.org/officeDocument/2006/relationships/oleObject" Target="../embeddings/oleObject65.bin"/><Relationship Id="rId20" Type="http://schemas.openxmlformats.org/officeDocument/2006/relationships/oleObject" Target="../embeddings/oleObject69.bin"/><Relationship Id="rId1" Type="http://schemas.openxmlformats.org/officeDocument/2006/relationships/vmlDrawing" Target="../drawings/vmlDrawing7.vml"/><Relationship Id="rId6" Type="http://schemas.openxmlformats.org/officeDocument/2006/relationships/image" Target="../media/image1.gif"/><Relationship Id="rId11" Type="http://schemas.openxmlformats.org/officeDocument/2006/relationships/oleObject" Target="../embeddings/oleObject60.bin"/><Relationship Id="rId5" Type="http://schemas.openxmlformats.org/officeDocument/2006/relationships/oleObject" Target="../embeddings/oleObject55.bin"/><Relationship Id="rId15" Type="http://schemas.openxmlformats.org/officeDocument/2006/relationships/oleObject" Target="../embeddings/oleObject64.bin"/><Relationship Id="rId10" Type="http://schemas.openxmlformats.org/officeDocument/2006/relationships/oleObject" Target="../embeddings/oleObject59.bin"/><Relationship Id="rId19" Type="http://schemas.openxmlformats.org/officeDocument/2006/relationships/oleObject" Target="../embeddings/oleObject68.bin"/><Relationship Id="rId4" Type="http://schemas.openxmlformats.org/officeDocument/2006/relationships/oleObject" Target="../embeddings/oleObject54.bin"/><Relationship Id="rId9" Type="http://schemas.openxmlformats.org/officeDocument/2006/relationships/oleObject" Target="../embeddings/oleObject58.bin"/><Relationship Id="rId14" Type="http://schemas.openxmlformats.org/officeDocument/2006/relationships/oleObject" Target="../embeddings/oleObject63.bin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75.bin"/><Relationship Id="rId3" Type="http://schemas.openxmlformats.org/officeDocument/2006/relationships/oleObject" Target="../embeddings/oleObject70.bin"/><Relationship Id="rId7" Type="http://schemas.openxmlformats.org/officeDocument/2006/relationships/oleObject" Target="../embeddings/oleObject7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8.vml"/><Relationship Id="rId6" Type="http://schemas.openxmlformats.org/officeDocument/2006/relationships/oleObject" Target="../embeddings/oleObject73.bin"/><Relationship Id="rId11" Type="http://schemas.openxmlformats.org/officeDocument/2006/relationships/image" Target="../media/image1.gif"/><Relationship Id="rId5" Type="http://schemas.openxmlformats.org/officeDocument/2006/relationships/oleObject" Target="../embeddings/oleObject72.bin"/><Relationship Id="rId10" Type="http://schemas.openxmlformats.org/officeDocument/2006/relationships/oleObject" Target="../embeddings/oleObject77.bin"/><Relationship Id="rId4" Type="http://schemas.openxmlformats.org/officeDocument/2006/relationships/oleObject" Target="../embeddings/oleObject71.bin"/><Relationship Id="rId9" Type="http://schemas.openxmlformats.org/officeDocument/2006/relationships/oleObject" Target="../embeddings/oleObject76.bin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82.bin"/><Relationship Id="rId13" Type="http://schemas.openxmlformats.org/officeDocument/2006/relationships/oleObject" Target="../embeddings/oleObject87.bin"/><Relationship Id="rId3" Type="http://schemas.openxmlformats.org/officeDocument/2006/relationships/oleObject" Target="../embeddings/oleObject78.bin"/><Relationship Id="rId7" Type="http://schemas.openxmlformats.org/officeDocument/2006/relationships/oleObject" Target="../embeddings/oleObject81.bin"/><Relationship Id="rId12" Type="http://schemas.openxmlformats.org/officeDocument/2006/relationships/oleObject" Target="../embeddings/oleObject86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9.vml"/><Relationship Id="rId6" Type="http://schemas.openxmlformats.org/officeDocument/2006/relationships/oleObject" Target="../embeddings/oleObject80.bin"/><Relationship Id="rId11" Type="http://schemas.openxmlformats.org/officeDocument/2006/relationships/oleObject" Target="../embeddings/oleObject85.bin"/><Relationship Id="rId5" Type="http://schemas.openxmlformats.org/officeDocument/2006/relationships/oleObject" Target="../embeddings/oleObject79.bin"/><Relationship Id="rId10" Type="http://schemas.openxmlformats.org/officeDocument/2006/relationships/oleObject" Target="../embeddings/oleObject84.bin"/><Relationship Id="rId4" Type="http://schemas.openxmlformats.org/officeDocument/2006/relationships/image" Target="../media/image1.gif"/><Relationship Id="rId9" Type="http://schemas.openxmlformats.org/officeDocument/2006/relationships/oleObject" Target="../embeddings/oleObject83.bin"/><Relationship Id="rId14" Type="http://schemas.openxmlformats.org/officeDocument/2006/relationships/oleObject" Target="../embeddings/oleObject88.bin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7" Type="http://schemas.openxmlformats.org/officeDocument/2006/relationships/oleObject" Target="../embeddings/oleObject9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0.vml"/><Relationship Id="rId6" Type="http://schemas.openxmlformats.org/officeDocument/2006/relationships/oleObject" Target="../embeddings/oleObject91.bin"/><Relationship Id="rId5" Type="http://schemas.openxmlformats.org/officeDocument/2006/relationships/oleObject" Target="../embeddings/oleObject90.bin"/><Relationship Id="rId4" Type="http://schemas.openxmlformats.org/officeDocument/2006/relationships/oleObject" Target="../embeddings/oleObject89.bin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97.bin"/><Relationship Id="rId13" Type="http://schemas.openxmlformats.org/officeDocument/2006/relationships/oleObject" Target="../embeddings/oleObject102.bin"/><Relationship Id="rId3" Type="http://schemas.openxmlformats.org/officeDocument/2006/relationships/oleObject" Target="../embeddings/oleObject93.bin"/><Relationship Id="rId7" Type="http://schemas.openxmlformats.org/officeDocument/2006/relationships/oleObject" Target="../embeddings/oleObject96.bin"/><Relationship Id="rId12" Type="http://schemas.openxmlformats.org/officeDocument/2006/relationships/oleObject" Target="../embeddings/oleObject10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1.vml"/><Relationship Id="rId6" Type="http://schemas.openxmlformats.org/officeDocument/2006/relationships/oleObject" Target="../embeddings/oleObject95.bin"/><Relationship Id="rId11" Type="http://schemas.openxmlformats.org/officeDocument/2006/relationships/oleObject" Target="../embeddings/oleObject100.bin"/><Relationship Id="rId5" Type="http://schemas.openxmlformats.org/officeDocument/2006/relationships/image" Target="../media/image1.gif"/><Relationship Id="rId15" Type="http://schemas.openxmlformats.org/officeDocument/2006/relationships/oleObject" Target="../embeddings/oleObject104.bin"/><Relationship Id="rId10" Type="http://schemas.openxmlformats.org/officeDocument/2006/relationships/oleObject" Target="../embeddings/oleObject99.bin"/><Relationship Id="rId4" Type="http://schemas.openxmlformats.org/officeDocument/2006/relationships/oleObject" Target="../embeddings/oleObject94.bin"/><Relationship Id="rId9" Type="http://schemas.openxmlformats.org/officeDocument/2006/relationships/oleObject" Target="../embeddings/oleObject98.bin"/><Relationship Id="rId14" Type="http://schemas.openxmlformats.org/officeDocument/2006/relationships/oleObject" Target="../embeddings/oleObject103.bin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7" Type="http://schemas.openxmlformats.org/officeDocument/2006/relationships/oleObject" Target="../embeddings/oleObject108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2.vml"/><Relationship Id="rId6" Type="http://schemas.openxmlformats.org/officeDocument/2006/relationships/oleObject" Target="../embeddings/oleObject107.bin"/><Relationship Id="rId5" Type="http://schemas.openxmlformats.org/officeDocument/2006/relationships/oleObject" Target="../embeddings/oleObject106.bin"/><Relationship Id="rId4" Type="http://schemas.openxmlformats.org/officeDocument/2006/relationships/oleObject" Target="../embeddings/oleObject105.bin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13.bin"/><Relationship Id="rId3" Type="http://schemas.openxmlformats.org/officeDocument/2006/relationships/oleObject" Target="../embeddings/oleObject109.bin"/><Relationship Id="rId7" Type="http://schemas.openxmlformats.org/officeDocument/2006/relationships/oleObject" Target="../embeddings/oleObject11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3.vml"/><Relationship Id="rId6" Type="http://schemas.openxmlformats.org/officeDocument/2006/relationships/image" Target="../media/image1.gif"/><Relationship Id="rId5" Type="http://schemas.openxmlformats.org/officeDocument/2006/relationships/oleObject" Target="../embeddings/oleObject111.bin"/><Relationship Id="rId10" Type="http://schemas.openxmlformats.org/officeDocument/2006/relationships/oleObject" Target="../embeddings/oleObject115.bin"/><Relationship Id="rId4" Type="http://schemas.openxmlformats.org/officeDocument/2006/relationships/oleObject" Target="../embeddings/oleObject110.bin"/><Relationship Id="rId9" Type="http://schemas.openxmlformats.org/officeDocument/2006/relationships/oleObject" Target="../embeddings/oleObject114.bin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20.bin"/><Relationship Id="rId13" Type="http://schemas.openxmlformats.org/officeDocument/2006/relationships/oleObject" Target="../embeddings/oleObject125.bin"/><Relationship Id="rId3" Type="http://schemas.openxmlformats.org/officeDocument/2006/relationships/oleObject" Target="../embeddings/oleObject116.bin"/><Relationship Id="rId7" Type="http://schemas.openxmlformats.org/officeDocument/2006/relationships/oleObject" Target="../embeddings/oleObject119.bin"/><Relationship Id="rId12" Type="http://schemas.openxmlformats.org/officeDocument/2006/relationships/oleObject" Target="../embeddings/oleObject124.bin"/><Relationship Id="rId2" Type="http://schemas.openxmlformats.org/officeDocument/2006/relationships/slideLayout" Target="../slideLayouts/slideLayout2.xml"/><Relationship Id="rId16" Type="http://schemas.openxmlformats.org/officeDocument/2006/relationships/oleObject" Target="../embeddings/oleObject128.bin"/><Relationship Id="rId1" Type="http://schemas.openxmlformats.org/officeDocument/2006/relationships/vmlDrawing" Target="../drawings/vmlDrawing14.vml"/><Relationship Id="rId6" Type="http://schemas.openxmlformats.org/officeDocument/2006/relationships/image" Target="../media/image1.gif"/><Relationship Id="rId11" Type="http://schemas.openxmlformats.org/officeDocument/2006/relationships/oleObject" Target="../embeddings/oleObject123.bin"/><Relationship Id="rId5" Type="http://schemas.openxmlformats.org/officeDocument/2006/relationships/oleObject" Target="../embeddings/oleObject118.bin"/><Relationship Id="rId15" Type="http://schemas.openxmlformats.org/officeDocument/2006/relationships/oleObject" Target="../embeddings/oleObject127.bin"/><Relationship Id="rId10" Type="http://schemas.openxmlformats.org/officeDocument/2006/relationships/oleObject" Target="../embeddings/oleObject122.bin"/><Relationship Id="rId4" Type="http://schemas.openxmlformats.org/officeDocument/2006/relationships/oleObject" Target="../embeddings/oleObject117.bin"/><Relationship Id="rId9" Type="http://schemas.openxmlformats.org/officeDocument/2006/relationships/oleObject" Target="../embeddings/oleObject121.bin"/><Relationship Id="rId14" Type="http://schemas.openxmlformats.org/officeDocument/2006/relationships/oleObject" Target="../embeddings/oleObject126.bin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33.bin"/><Relationship Id="rId3" Type="http://schemas.openxmlformats.org/officeDocument/2006/relationships/oleObject" Target="../embeddings/oleObject129.bin"/><Relationship Id="rId7" Type="http://schemas.openxmlformats.org/officeDocument/2006/relationships/oleObject" Target="../embeddings/oleObject13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5.vml"/><Relationship Id="rId6" Type="http://schemas.openxmlformats.org/officeDocument/2006/relationships/oleObject" Target="../embeddings/oleObject131.bin"/><Relationship Id="rId11" Type="http://schemas.openxmlformats.org/officeDocument/2006/relationships/oleObject" Target="../embeddings/oleObject136.bin"/><Relationship Id="rId5" Type="http://schemas.openxmlformats.org/officeDocument/2006/relationships/image" Target="../media/image1.gif"/><Relationship Id="rId10" Type="http://schemas.openxmlformats.org/officeDocument/2006/relationships/oleObject" Target="../embeddings/oleObject135.bin"/><Relationship Id="rId4" Type="http://schemas.openxmlformats.org/officeDocument/2006/relationships/oleObject" Target="../embeddings/oleObject130.bin"/><Relationship Id="rId9" Type="http://schemas.openxmlformats.org/officeDocument/2006/relationships/oleObject" Target="../embeddings/oleObject134.bin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79512" y="980728"/>
            <a:ext cx="8712968" cy="1470025"/>
          </a:xfrm>
        </p:spPr>
        <p:txBody>
          <a:bodyPr>
            <a:normAutofit/>
          </a:bodyPr>
          <a:lstStyle/>
          <a:p>
            <a:r>
              <a:rPr lang="cs-CZ" altLang="zh-CN" sz="5400" dirty="0" smtClean="0"/>
              <a:t>2.4 </a:t>
            </a:r>
            <a:r>
              <a:rPr lang="cs-CZ" altLang="zh-CN" sz="5400" cap="all" dirty="0" smtClean="0"/>
              <a:t>Lomené výrazy</a:t>
            </a:r>
            <a:endParaRPr lang="zh-CN" altLang="en-US" sz="5400" cap="all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2483768" y="2708920"/>
            <a:ext cx="4176464" cy="622920"/>
          </a:xfrm>
        </p:spPr>
        <p:txBody>
          <a:bodyPr/>
          <a:lstStyle/>
          <a:p>
            <a:r>
              <a:rPr lang="cs-CZ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Mgr. Petra Toboříková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grpSp>
        <p:nvGrpSpPr>
          <p:cNvPr id="6" name="Skupina 5"/>
          <p:cNvGrpSpPr/>
          <p:nvPr/>
        </p:nvGrpSpPr>
        <p:grpSpPr>
          <a:xfrm>
            <a:off x="2951820" y="3645024"/>
            <a:ext cx="3240360" cy="2880320"/>
            <a:chOff x="323528" y="3645024"/>
            <a:chExt cx="3240360" cy="2880320"/>
          </a:xfrm>
        </p:grpSpPr>
        <p:sp>
          <p:nvSpPr>
            <p:cNvPr id="5" name="Obdélník 4"/>
            <p:cNvSpPr/>
            <p:nvPr/>
          </p:nvSpPr>
          <p:spPr>
            <a:xfrm>
              <a:off x="323528" y="3645024"/>
              <a:ext cx="3240360" cy="288032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34818" name="Picture 2" descr="http://www.educationcreations.com/images/kidschool13.gif"/>
            <p:cNvPicPr>
              <a:picLocks noChangeAspect="1" noChangeArrowheads="1"/>
            </p:cNvPicPr>
            <p:nvPr/>
          </p:nvPicPr>
          <p:blipFill>
            <a:blip r:embed="rId2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395536" y="3805275"/>
              <a:ext cx="3024336" cy="2576053"/>
            </a:xfrm>
            <a:prstGeom prst="rect">
              <a:avLst/>
            </a:prstGeom>
            <a:noFill/>
          </p:spPr>
        </p:pic>
      </p:grp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zh-CN" dirty="0" smtClean="0"/>
              <a:t>Lomené výrazy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600201"/>
            <a:ext cx="4474840" cy="604663"/>
          </a:xfrm>
        </p:spPr>
        <p:txBody>
          <a:bodyPr/>
          <a:lstStyle/>
          <a:p>
            <a:pPr>
              <a:buNone/>
            </a:pPr>
            <a:r>
              <a:rPr lang="cs-CZ" altLang="zh-CN" dirty="0" smtClean="0"/>
              <a:t>= výrazy </a:t>
            </a:r>
            <a:r>
              <a:rPr lang="cs-CZ" altLang="zh-CN" b="1" dirty="0" smtClean="0"/>
              <a:t>ve tvaru zlomku</a:t>
            </a:r>
            <a:endParaRPr lang="zh-CN" altLang="en-US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467544" y="2348880"/>
            <a:ext cx="6912768" cy="19645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61950" indent="-361950">
              <a:lnSpc>
                <a:spcPct val="150000"/>
              </a:lnSpc>
              <a:buFont typeface="Arial" pitchFamily="34" charset="0"/>
              <a:buChar char="•"/>
            </a:pPr>
            <a:r>
              <a:rPr lang="cs-CZ" sz="2800" dirty="0" smtClean="0"/>
              <a:t>pracujeme s nimi jako se zlomky</a:t>
            </a:r>
          </a:p>
          <a:p>
            <a:pPr marL="361950" indent="-361950">
              <a:lnSpc>
                <a:spcPct val="150000"/>
              </a:lnSpc>
              <a:buFont typeface="Arial" pitchFamily="34" charset="0"/>
              <a:buChar char="•"/>
            </a:pPr>
            <a:r>
              <a:rPr lang="cs-CZ" sz="2800" dirty="0" smtClean="0"/>
              <a:t>musíme stanovit </a:t>
            </a:r>
            <a:r>
              <a:rPr lang="cs-CZ" sz="2800" b="1" dirty="0" smtClean="0"/>
              <a:t>podmínky</a:t>
            </a:r>
            <a:endParaRPr lang="cs-CZ" sz="2800" dirty="0" smtClean="0"/>
          </a:p>
          <a:p>
            <a:pPr marL="819150" lvl="1" indent="-361950">
              <a:lnSpc>
                <a:spcPct val="150000"/>
              </a:lnSpc>
              <a:buFont typeface="Arial" pitchFamily="34" charset="0"/>
              <a:buChar char="•"/>
            </a:pPr>
            <a:r>
              <a:rPr lang="cs-CZ" sz="2800" dirty="0" smtClean="0"/>
              <a:t>ve jmenovateli </a:t>
            </a:r>
            <a:r>
              <a:rPr lang="cs-CZ" sz="2800" dirty="0" smtClean="0">
                <a:solidFill>
                  <a:srgbClr val="C00000"/>
                </a:solidFill>
              </a:rPr>
              <a:t>nesmí být 0!</a:t>
            </a:r>
            <a:endParaRPr lang="cs-CZ" sz="2800" dirty="0">
              <a:solidFill>
                <a:srgbClr val="C00000"/>
              </a:solidFill>
            </a:endParaRPr>
          </a:p>
        </p:txBody>
      </p:sp>
      <p:pic>
        <p:nvPicPr>
          <p:cNvPr id="6" name="Picture 2" descr="http://www.educationcreations.com/images/kidschool13.gif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07504" y="5301208"/>
            <a:ext cx="1671715" cy="1423925"/>
          </a:xfrm>
          <a:prstGeom prst="rect">
            <a:avLst/>
          </a:prstGeom>
          <a:noFill/>
        </p:spPr>
      </p:pic>
      <p:sp>
        <p:nvSpPr>
          <p:cNvPr id="7" name="TextovéPole 6"/>
          <p:cNvSpPr txBox="1"/>
          <p:nvPr/>
        </p:nvSpPr>
        <p:spPr>
          <a:xfrm>
            <a:off x="7524328" y="6516052"/>
            <a:ext cx="16561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Lomené výrazy</a:t>
            </a:r>
            <a:endParaRPr lang="cs-CZ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build="p" bldLvl="2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512" y="72008"/>
            <a:ext cx="1331640" cy="692696"/>
          </a:xfrm>
        </p:spPr>
        <p:txBody>
          <a:bodyPr>
            <a:normAutofit/>
          </a:bodyPr>
          <a:lstStyle/>
          <a:p>
            <a:pPr algn="l"/>
            <a:r>
              <a:rPr lang="cs-CZ" altLang="zh-CN" sz="2800" b="1" dirty="0" smtClean="0"/>
              <a:t>Příklad:</a:t>
            </a:r>
            <a:endParaRPr lang="zh-CN" altLang="en-US" sz="2800" b="1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475656" y="188640"/>
            <a:ext cx="5904656" cy="2016224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altLang="zh-CN" sz="2800" dirty="0" smtClean="0"/>
              <a:t>Urči:</a:t>
            </a:r>
          </a:p>
          <a:p>
            <a:pPr marL="180975" indent="-180975"/>
            <a:r>
              <a:rPr lang="cs-CZ" altLang="zh-CN" sz="2800" dirty="0" smtClean="0"/>
              <a:t>podmínky, za kterých má výraz smysl</a:t>
            </a:r>
          </a:p>
          <a:p>
            <a:pPr marL="180975" indent="-180975"/>
            <a:r>
              <a:rPr lang="cs-CZ" altLang="zh-CN" sz="2800" dirty="0" smtClean="0"/>
              <a:t>definiční obor</a:t>
            </a:r>
          </a:p>
          <a:p>
            <a:pPr marL="180975" indent="-180975"/>
            <a:r>
              <a:rPr lang="cs-CZ" altLang="zh-CN" sz="2800" dirty="0" smtClean="0"/>
              <a:t>nulové body výrazu:</a:t>
            </a:r>
            <a:endParaRPr lang="zh-CN" altLang="en-US" sz="28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7524328" y="6516052"/>
            <a:ext cx="16561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Lomené výrazy</a:t>
            </a:r>
            <a:endParaRPr lang="cs-CZ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grpSp>
        <p:nvGrpSpPr>
          <p:cNvPr id="13" name="Skupina 12"/>
          <p:cNvGrpSpPr/>
          <p:nvPr/>
        </p:nvGrpSpPr>
        <p:grpSpPr>
          <a:xfrm>
            <a:off x="35496" y="2202309"/>
            <a:ext cx="5434905" cy="3530947"/>
            <a:chOff x="395536" y="1914277"/>
            <a:chExt cx="5434905" cy="3530947"/>
          </a:xfrm>
        </p:grpSpPr>
        <p:sp>
          <p:nvSpPr>
            <p:cNvPr id="4" name="TextovéPole 3"/>
            <p:cNvSpPr txBox="1"/>
            <p:nvPr/>
          </p:nvSpPr>
          <p:spPr>
            <a:xfrm>
              <a:off x="395536" y="2040552"/>
              <a:ext cx="720080" cy="261610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514350" indent="-514350">
                <a:lnSpc>
                  <a:spcPct val="150000"/>
                </a:lnSpc>
                <a:spcAft>
                  <a:spcPts val="1200"/>
                </a:spcAft>
                <a:buFont typeface="+mj-lt"/>
                <a:buAutoNum type="alphaLcParenR"/>
              </a:pPr>
              <a:r>
                <a:rPr lang="cs-CZ" sz="2800" dirty="0" smtClean="0"/>
                <a:t> </a:t>
              </a:r>
            </a:p>
            <a:p>
              <a:pPr marL="514350" indent="-514350">
                <a:lnSpc>
                  <a:spcPct val="400000"/>
                </a:lnSpc>
                <a:buFont typeface="+mj-lt"/>
                <a:buAutoNum type="alphaLcParenR"/>
              </a:pPr>
              <a:r>
                <a:rPr lang="cs-CZ" sz="2800" dirty="0" smtClean="0"/>
                <a:t> </a:t>
              </a:r>
              <a:endParaRPr lang="cs-CZ" sz="2800" dirty="0"/>
            </a:p>
          </p:txBody>
        </p:sp>
        <p:sp>
          <p:nvSpPr>
            <p:cNvPr id="8" name="TextovéPole 7"/>
            <p:cNvSpPr txBox="1"/>
            <p:nvPr/>
          </p:nvSpPr>
          <p:spPr>
            <a:xfrm>
              <a:off x="4283968" y="1988840"/>
              <a:ext cx="720080" cy="227998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514350" indent="-514350">
                <a:lnSpc>
                  <a:spcPct val="150000"/>
                </a:lnSpc>
                <a:spcAft>
                  <a:spcPts val="1200"/>
                </a:spcAft>
              </a:pPr>
              <a:r>
                <a:rPr lang="cs-CZ" sz="2800" dirty="0" smtClean="0"/>
                <a:t>c)</a:t>
              </a:r>
            </a:p>
            <a:p>
              <a:pPr marL="514350" indent="-514350">
                <a:lnSpc>
                  <a:spcPct val="400000"/>
                </a:lnSpc>
                <a:spcAft>
                  <a:spcPts val="1200"/>
                </a:spcAft>
              </a:pPr>
              <a:r>
                <a:rPr lang="cs-CZ" sz="2800" dirty="0" smtClean="0"/>
                <a:t>d)</a:t>
              </a:r>
              <a:endParaRPr lang="cs-CZ" sz="2800" dirty="0"/>
            </a:p>
          </p:txBody>
        </p:sp>
        <p:graphicFrame>
          <p:nvGraphicFramePr>
            <p:cNvPr id="49154" name="Object 2"/>
            <p:cNvGraphicFramePr>
              <a:graphicFrameLocks noChangeAspect="1"/>
            </p:cNvGraphicFramePr>
            <p:nvPr/>
          </p:nvGraphicFramePr>
          <p:xfrm>
            <a:off x="830362" y="1916832"/>
            <a:ext cx="939800" cy="1082675"/>
          </p:xfrm>
          <a:graphic>
            <a:graphicData uri="http://schemas.openxmlformats.org/presentationml/2006/ole">
              <p:oleObj spid="_x0000_s49154" name="Rovnice" r:id="rId3" imgW="342720" imgH="393480" progId="Equation.3">
                <p:embed/>
              </p:oleObj>
            </a:graphicData>
          </a:graphic>
        </p:graphicFrame>
        <p:graphicFrame>
          <p:nvGraphicFramePr>
            <p:cNvPr id="49155" name="Object 3"/>
            <p:cNvGraphicFramePr>
              <a:graphicFrameLocks noChangeAspect="1"/>
            </p:cNvGraphicFramePr>
            <p:nvPr/>
          </p:nvGraphicFramePr>
          <p:xfrm>
            <a:off x="830362" y="3573016"/>
            <a:ext cx="1149350" cy="1082675"/>
          </p:xfrm>
          <a:graphic>
            <a:graphicData uri="http://schemas.openxmlformats.org/presentationml/2006/ole">
              <p:oleObj spid="_x0000_s49155" name="Rovnice" r:id="rId4" imgW="419040" imgH="393480" progId="Equation.3">
                <p:embed/>
              </p:oleObj>
            </a:graphicData>
          </a:graphic>
        </p:graphicFrame>
        <p:graphicFrame>
          <p:nvGraphicFramePr>
            <p:cNvPr id="49156" name="Object 4"/>
            <p:cNvGraphicFramePr>
              <a:graphicFrameLocks noChangeAspect="1"/>
            </p:cNvGraphicFramePr>
            <p:nvPr/>
          </p:nvGraphicFramePr>
          <p:xfrm>
            <a:off x="4716016" y="1914277"/>
            <a:ext cx="1114425" cy="1082675"/>
          </p:xfrm>
          <a:graphic>
            <a:graphicData uri="http://schemas.openxmlformats.org/presentationml/2006/ole">
              <p:oleObj spid="_x0000_s49156" name="Rovnice" r:id="rId5" imgW="406080" imgH="393480" progId="Equation.3">
                <p:embed/>
              </p:oleObj>
            </a:graphicData>
          </a:graphic>
        </p:graphicFrame>
        <p:graphicFrame>
          <p:nvGraphicFramePr>
            <p:cNvPr id="49157" name="Object 5"/>
            <p:cNvGraphicFramePr>
              <a:graphicFrameLocks noChangeAspect="1"/>
            </p:cNvGraphicFramePr>
            <p:nvPr/>
          </p:nvGraphicFramePr>
          <p:xfrm>
            <a:off x="4716016" y="3349724"/>
            <a:ext cx="1009650" cy="2095500"/>
          </p:xfrm>
          <a:graphic>
            <a:graphicData uri="http://schemas.openxmlformats.org/presentationml/2006/ole">
              <p:oleObj spid="_x0000_s49157" name="Rovnice" r:id="rId6" imgW="368280" imgH="761760" progId="Equation.3">
                <p:embed/>
              </p:oleObj>
            </a:graphicData>
          </a:graphic>
        </p:graphicFrame>
      </p:grpSp>
      <p:graphicFrame>
        <p:nvGraphicFramePr>
          <p:cNvPr id="49158" name="Object 6"/>
          <p:cNvGraphicFramePr>
            <a:graphicFrameLocks noChangeAspect="1"/>
          </p:cNvGraphicFramePr>
          <p:nvPr/>
        </p:nvGraphicFramePr>
        <p:xfrm>
          <a:off x="1953841" y="2276872"/>
          <a:ext cx="1839913" cy="1506538"/>
        </p:xfrm>
        <a:graphic>
          <a:graphicData uri="http://schemas.openxmlformats.org/presentationml/2006/ole">
            <p:oleObj spid="_x0000_s49158" name="Rovnice" r:id="rId7" imgW="812520" imgH="660240" progId="Equation.3">
              <p:embed/>
            </p:oleObj>
          </a:graphicData>
        </a:graphic>
      </p:graphicFrame>
      <p:graphicFrame>
        <p:nvGraphicFramePr>
          <p:cNvPr id="49159" name="Object 7"/>
          <p:cNvGraphicFramePr>
            <a:graphicFrameLocks noChangeAspect="1"/>
          </p:cNvGraphicFramePr>
          <p:nvPr/>
        </p:nvGraphicFramePr>
        <p:xfrm>
          <a:off x="1823666" y="3973860"/>
          <a:ext cx="2100262" cy="1903412"/>
        </p:xfrm>
        <a:graphic>
          <a:graphicData uri="http://schemas.openxmlformats.org/presentationml/2006/ole">
            <p:oleObj spid="_x0000_s49159" name="Rovnice" r:id="rId8" imgW="927000" imgH="838080" progId="Equation.3">
              <p:embed/>
            </p:oleObj>
          </a:graphicData>
        </a:graphic>
      </p:graphicFrame>
      <p:graphicFrame>
        <p:nvGraphicFramePr>
          <p:cNvPr id="49161" name="Object 9"/>
          <p:cNvGraphicFramePr>
            <a:graphicFrameLocks noChangeAspect="1"/>
          </p:cNvGraphicFramePr>
          <p:nvPr/>
        </p:nvGraphicFramePr>
        <p:xfrm>
          <a:off x="5436096" y="3973860"/>
          <a:ext cx="3630612" cy="1444625"/>
        </p:xfrm>
        <a:graphic>
          <a:graphicData uri="http://schemas.openxmlformats.org/presentationml/2006/ole">
            <p:oleObj spid="_x0000_s49161" name="Rovnice" r:id="rId9" imgW="1600200" imgH="634680" progId="Equation.3">
              <p:embed/>
            </p:oleObj>
          </a:graphicData>
        </a:graphic>
      </p:graphicFrame>
      <p:cxnSp>
        <p:nvCxnSpPr>
          <p:cNvPr id="19" name="Přímá spojovací čára 18"/>
          <p:cNvCxnSpPr/>
          <p:nvPr/>
        </p:nvCxnSpPr>
        <p:spPr>
          <a:xfrm>
            <a:off x="395536" y="2204864"/>
            <a:ext cx="8208912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2" descr="http://www.educationcreations.com/images/kidschool13.gif"/>
          <p:cNvPicPr>
            <a:picLocks noChangeAspect="1" noChangeArrowheads="1"/>
          </p:cNvPicPr>
          <p:nvPr/>
        </p:nvPicPr>
        <p:blipFill>
          <a:blip r:embed="rId10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635896" y="5766326"/>
            <a:ext cx="1144718" cy="975042"/>
          </a:xfrm>
          <a:prstGeom prst="rect">
            <a:avLst/>
          </a:prstGeom>
          <a:noFill/>
        </p:spPr>
      </p:pic>
      <p:graphicFrame>
        <p:nvGraphicFramePr>
          <p:cNvPr id="49162" name="Object 10"/>
          <p:cNvGraphicFramePr>
            <a:graphicFrameLocks noChangeAspect="1"/>
          </p:cNvGraphicFramePr>
          <p:nvPr/>
        </p:nvGraphicFramePr>
        <p:xfrm>
          <a:off x="6360815" y="2276872"/>
          <a:ext cx="1781175" cy="1420812"/>
        </p:xfrm>
        <a:graphic>
          <a:graphicData uri="http://schemas.openxmlformats.org/presentationml/2006/ole">
            <p:oleObj spid="_x0000_s49162" name="Rovnice" r:id="rId11" imgW="787320" imgH="622080" progId="Equation.3">
              <p:embed/>
            </p:oleObj>
          </a:graphicData>
        </a:graphic>
      </p:graphicFrame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91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91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91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91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91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91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91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91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260648"/>
            <a:ext cx="3754760" cy="648072"/>
          </a:xfrm>
        </p:spPr>
        <p:txBody>
          <a:bodyPr anchor="t">
            <a:noAutofit/>
          </a:bodyPr>
          <a:lstStyle/>
          <a:p>
            <a:pPr algn="l"/>
            <a:r>
              <a:rPr lang="cs-CZ" dirty="0" smtClean="0"/>
              <a:t>Pracovní sešit</a:t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Nadpis 1"/>
          <p:cNvSpPr txBox="1">
            <a:spLocks/>
          </p:cNvSpPr>
          <p:nvPr/>
        </p:nvSpPr>
        <p:spPr>
          <a:xfrm>
            <a:off x="611560" y="1196752"/>
            <a:ext cx="7560840" cy="2232248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pPr marL="361950" marR="0" lvl="0" indent="-36195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str. 24 /př.</a:t>
            </a:r>
            <a:r>
              <a:rPr kumimoji="0" lang="cs-CZ" sz="44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3, 4, 5, 6</a:t>
            </a:r>
          </a:p>
          <a:p>
            <a:pPr marL="361950" marR="0" lvl="0" indent="-36195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cs-CZ" sz="4400" baseline="0" dirty="0" smtClean="0">
                <a:latin typeface="+mj-lt"/>
                <a:ea typeface="+mj-ea"/>
                <a:cs typeface="+mj-cs"/>
              </a:rPr>
              <a:t>str. 25/př. 7, 8, 9</a:t>
            </a:r>
          </a:p>
          <a:p>
            <a:pPr marL="361950" marR="0" lvl="0" indent="-36195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44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str. 26/</a:t>
            </a:r>
            <a:r>
              <a:rPr kumimoji="0" lang="cs-CZ" sz="4400" b="0" i="0" u="none" strike="noStrike" kern="1200" cap="none" spc="0" normalizeH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př</a:t>
            </a:r>
            <a:r>
              <a:rPr lang="cs-CZ" sz="4400" dirty="0" smtClean="0">
                <a:latin typeface="+mj-lt"/>
                <a:ea typeface="+mj-ea"/>
                <a:cs typeface="+mj-cs"/>
              </a:rPr>
              <a:t>. 10</a:t>
            </a:r>
            <a:r>
              <a:rPr kumimoji="0" lang="cs-CZ" sz="44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cs-CZ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cs-CZ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cs-CZ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cs-CZ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endParaRPr kumimoji="0" lang="cs-CZ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81922" name="Picture 2" descr="Matematika pro SŠ – 2. díl (pracovní sešit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652120" y="2276872"/>
            <a:ext cx="2736304" cy="387403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" name="Object 2"/>
          <p:cNvGraphicFramePr>
            <a:graphicFrameLocks noChangeAspect="1"/>
          </p:cNvGraphicFramePr>
          <p:nvPr/>
        </p:nvGraphicFramePr>
        <p:xfrm>
          <a:off x="1808163" y="3289300"/>
          <a:ext cx="2228850" cy="1222375"/>
        </p:xfrm>
        <a:graphic>
          <a:graphicData uri="http://schemas.openxmlformats.org/presentationml/2006/ole">
            <p:oleObj spid="_x0000_s50187" name="Rovnice" r:id="rId3" imgW="812520" imgH="444240" progId="Equation.3">
              <p:embed/>
            </p:oleObj>
          </a:graphicData>
        </a:graphic>
      </p:graphicFrame>
      <p:graphicFrame>
        <p:nvGraphicFramePr>
          <p:cNvPr id="50186" name="Object 2"/>
          <p:cNvGraphicFramePr>
            <a:graphicFrameLocks noChangeAspect="1"/>
          </p:cNvGraphicFramePr>
          <p:nvPr/>
        </p:nvGraphicFramePr>
        <p:xfrm>
          <a:off x="5436096" y="1268760"/>
          <a:ext cx="1427162" cy="1152525"/>
        </p:xfrm>
        <a:graphic>
          <a:graphicData uri="http://schemas.openxmlformats.org/presentationml/2006/ole">
            <p:oleObj spid="_x0000_s50186" name="Rovnice" r:id="rId4" imgW="520560" imgH="419040" progId="Equation.3">
              <p:embed/>
            </p:oleObj>
          </a:graphicData>
        </a:graphic>
      </p:graphicFrame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23528" y="260648"/>
            <a:ext cx="8496944" cy="778098"/>
          </a:xfrm>
        </p:spPr>
        <p:txBody>
          <a:bodyPr>
            <a:normAutofit/>
          </a:bodyPr>
          <a:lstStyle/>
          <a:p>
            <a:r>
              <a:rPr lang="cs-CZ" altLang="zh-CN" b="1" dirty="0" smtClean="0"/>
              <a:t>Krácení lomených výrazů</a:t>
            </a:r>
            <a:endParaRPr lang="zh-CN" altLang="en-US" b="1" dirty="0"/>
          </a:p>
        </p:txBody>
      </p:sp>
      <p:pic>
        <p:nvPicPr>
          <p:cNvPr id="6" name="Picture 2" descr="http://www.educationcreations.com/images/kidschool13.gif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786182" y="5286388"/>
            <a:ext cx="1671715" cy="1423925"/>
          </a:xfrm>
          <a:prstGeom prst="rect">
            <a:avLst/>
          </a:prstGeom>
          <a:noFill/>
        </p:spPr>
      </p:pic>
      <p:sp>
        <p:nvSpPr>
          <p:cNvPr id="7" name="TextovéPole 6"/>
          <p:cNvSpPr txBox="1"/>
          <p:nvPr/>
        </p:nvSpPr>
        <p:spPr>
          <a:xfrm>
            <a:off x="7524328" y="6516052"/>
            <a:ext cx="16561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Lomené výrazy</a:t>
            </a:r>
            <a:endParaRPr lang="cs-CZ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graphicFrame>
        <p:nvGraphicFramePr>
          <p:cNvPr id="49154" name="Object 2"/>
          <p:cNvGraphicFramePr>
            <a:graphicFrameLocks noChangeAspect="1"/>
          </p:cNvGraphicFramePr>
          <p:nvPr/>
        </p:nvGraphicFramePr>
        <p:xfrm>
          <a:off x="2208733" y="1268760"/>
          <a:ext cx="1427163" cy="1152525"/>
        </p:xfrm>
        <a:graphic>
          <a:graphicData uri="http://schemas.openxmlformats.org/presentationml/2006/ole">
            <p:oleObj spid="_x0000_s50178" name="Rovnice" r:id="rId6" imgW="520560" imgH="419040" progId="Equation.3">
              <p:embed/>
            </p:oleObj>
          </a:graphicData>
        </a:graphic>
      </p:graphicFrame>
      <p:sp>
        <p:nvSpPr>
          <p:cNvPr id="20" name="TextovéPole 19"/>
          <p:cNvSpPr txBox="1"/>
          <p:nvPr/>
        </p:nvSpPr>
        <p:spPr>
          <a:xfrm>
            <a:off x="1187624" y="2492896"/>
            <a:ext cx="34563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008000"/>
                </a:solidFill>
              </a:rPr>
              <a:t>Lze krátit „ypsilonem“</a:t>
            </a:r>
          </a:p>
        </p:txBody>
      </p:sp>
      <p:cxnSp>
        <p:nvCxnSpPr>
          <p:cNvPr id="22" name="Přímá spojovací čára 21"/>
          <p:cNvCxnSpPr/>
          <p:nvPr/>
        </p:nvCxnSpPr>
        <p:spPr>
          <a:xfrm flipV="1">
            <a:off x="2843808" y="1340768"/>
            <a:ext cx="360040" cy="432048"/>
          </a:xfrm>
          <a:prstGeom prst="line">
            <a:avLst/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Přímá spojovací čára 23"/>
          <p:cNvCxnSpPr/>
          <p:nvPr/>
        </p:nvCxnSpPr>
        <p:spPr>
          <a:xfrm flipV="1">
            <a:off x="2195736" y="1988840"/>
            <a:ext cx="360040" cy="432048"/>
          </a:xfrm>
          <a:prstGeom prst="line">
            <a:avLst/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ovéPole 24"/>
          <p:cNvSpPr txBox="1"/>
          <p:nvPr/>
        </p:nvSpPr>
        <p:spPr>
          <a:xfrm>
            <a:off x="4716016" y="2492896"/>
            <a:ext cx="44279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C00000"/>
                </a:solidFill>
              </a:rPr>
              <a:t>Nelze krátit (není násobení)</a:t>
            </a:r>
            <a:r>
              <a:rPr lang="cs-CZ" sz="2800" b="1" dirty="0" smtClean="0">
                <a:solidFill>
                  <a:srgbClr val="C00000"/>
                </a:solidFill>
              </a:rPr>
              <a:t>!</a:t>
            </a:r>
          </a:p>
        </p:txBody>
      </p:sp>
      <p:sp>
        <p:nvSpPr>
          <p:cNvPr id="26" name="Elipsa 25"/>
          <p:cNvSpPr/>
          <p:nvPr/>
        </p:nvSpPr>
        <p:spPr>
          <a:xfrm>
            <a:off x="6000760" y="1412776"/>
            <a:ext cx="299432" cy="288032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TextovéPole 13"/>
          <p:cNvSpPr txBox="1"/>
          <p:nvPr/>
        </p:nvSpPr>
        <p:spPr>
          <a:xfrm>
            <a:off x="4786314" y="4572008"/>
            <a:ext cx="40719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008000"/>
                </a:solidFill>
              </a:rPr>
              <a:t>Lze krátit celou závorkou</a:t>
            </a:r>
          </a:p>
        </p:txBody>
      </p:sp>
      <p:sp>
        <p:nvSpPr>
          <p:cNvPr id="15" name="TextovéPole 14"/>
          <p:cNvSpPr txBox="1"/>
          <p:nvPr/>
        </p:nvSpPr>
        <p:spPr>
          <a:xfrm>
            <a:off x="285720" y="4572008"/>
            <a:ext cx="44279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C00000"/>
                </a:solidFill>
              </a:rPr>
              <a:t>Nelze krátit (není násobení)</a:t>
            </a:r>
            <a:r>
              <a:rPr lang="cs-CZ" sz="2800" b="1" dirty="0" smtClean="0">
                <a:solidFill>
                  <a:srgbClr val="C00000"/>
                </a:solidFill>
              </a:rPr>
              <a:t>!</a:t>
            </a:r>
          </a:p>
        </p:txBody>
      </p:sp>
      <p:graphicFrame>
        <p:nvGraphicFramePr>
          <p:cNvPr id="50189" name="Object 2"/>
          <p:cNvGraphicFramePr>
            <a:graphicFrameLocks noChangeAspect="1"/>
          </p:cNvGraphicFramePr>
          <p:nvPr/>
        </p:nvGraphicFramePr>
        <p:xfrm>
          <a:off x="5095895" y="3286125"/>
          <a:ext cx="2333625" cy="1222375"/>
        </p:xfrm>
        <a:graphic>
          <a:graphicData uri="http://schemas.openxmlformats.org/presentationml/2006/ole">
            <p:oleObj spid="_x0000_s50189" name="Rovnice" r:id="rId7" imgW="850680" imgH="444240" progId="Equation.3">
              <p:embed/>
            </p:oleObj>
          </a:graphicData>
        </a:graphic>
      </p:graphicFrame>
      <p:sp>
        <p:nvSpPr>
          <p:cNvPr id="17" name="Elipsa 16"/>
          <p:cNvSpPr/>
          <p:nvPr/>
        </p:nvSpPr>
        <p:spPr>
          <a:xfrm>
            <a:off x="3357554" y="3500438"/>
            <a:ext cx="285752" cy="288032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8" name="Přímá spojovací čára 17"/>
          <p:cNvCxnSpPr/>
          <p:nvPr/>
        </p:nvCxnSpPr>
        <p:spPr>
          <a:xfrm flipV="1">
            <a:off x="5214942" y="3429000"/>
            <a:ext cx="1000132" cy="432048"/>
          </a:xfrm>
          <a:prstGeom prst="line">
            <a:avLst/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Přímá spojovací čára 20"/>
          <p:cNvCxnSpPr/>
          <p:nvPr/>
        </p:nvCxnSpPr>
        <p:spPr>
          <a:xfrm flipV="1">
            <a:off x="6286512" y="4000504"/>
            <a:ext cx="1000132" cy="432048"/>
          </a:xfrm>
          <a:prstGeom prst="line">
            <a:avLst/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91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91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01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01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501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501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5" grpId="0"/>
      <p:bldP spid="26" grpId="0" animBg="1"/>
      <p:bldP spid="14" grpId="0"/>
      <p:bldP spid="15" grpId="0"/>
      <p:bldP spid="1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6567" name="Object 2"/>
          <p:cNvGraphicFramePr>
            <a:graphicFrameLocks noChangeAspect="1"/>
          </p:cNvGraphicFramePr>
          <p:nvPr/>
        </p:nvGraphicFramePr>
        <p:xfrm>
          <a:off x="4573608" y="1142990"/>
          <a:ext cx="2855912" cy="1152525"/>
        </p:xfrm>
        <a:graphic>
          <a:graphicData uri="http://schemas.openxmlformats.org/presentationml/2006/ole">
            <p:oleObj spid="_x0000_s66567" name="Rovnice" r:id="rId3" imgW="1041120" imgH="419040" progId="Equation.3">
              <p:embed/>
            </p:oleObj>
          </a:graphicData>
        </a:graphic>
      </p:graphicFrame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23528" y="260648"/>
            <a:ext cx="8496944" cy="778098"/>
          </a:xfrm>
        </p:spPr>
        <p:txBody>
          <a:bodyPr>
            <a:normAutofit/>
          </a:bodyPr>
          <a:lstStyle/>
          <a:p>
            <a:r>
              <a:rPr lang="cs-CZ" altLang="zh-CN" b="1" smtClean="0"/>
              <a:t>Zjednodušování lomených výrazů:</a:t>
            </a:r>
            <a:endParaRPr lang="zh-CN" altLang="en-US" b="1" dirty="0"/>
          </a:p>
        </p:txBody>
      </p:sp>
      <p:pic>
        <p:nvPicPr>
          <p:cNvPr id="6" name="Picture 2" descr="http://www.educationcreations.com/images/kidschool13.gif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857620" y="5143512"/>
            <a:ext cx="1671715" cy="1423925"/>
          </a:xfrm>
          <a:prstGeom prst="rect">
            <a:avLst/>
          </a:prstGeom>
          <a:noFill/>
        </p:spPr>
      </p:pic>
      <p:sp>
        <p:nvSpPr>
          <p:cNvPr id="7" name="TextovéPole 6"/>
          <p:cNvSpPr txBox="1"/>
          <p:nvPr/>
        </p:nvSpPr>
        <p:spPr>
          <a:xfrm>
            <a:off x="7524328" y="6516052"/>
            <a:ext cx="16561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Lomené výrazy</a:t>
            </a:r>
            <a:endParaRPr lang="cs-CZ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graphicFrame>
        <p:nvGraphicFramePr>
          <p:cNvPr id="49154" name="Object 2"/>
          <p:cNvGraphicFramePr>
            <a:graphicFrameLocks noChangeAspect="1"/>
          </p:cNvGraphicFramePr>
          <p:nvPr/>
        </p:nvGraphicFramePr>
        <p:xfrm>
          <a:off x="500034" y="1071546"/>
          <a:ext cx="2087562" cy="1152525"/>
        </p:xfrm>
        <a:graphic>
          <a:graphicData uri="http://schemas.openxmlformats.org/presentationml/2006/ole">
            <p:oleObj spid="_x0000_s66562" name="Rovnice" r:id="rId5" imgW="761760" imgH="419040" progId="Equation.3">
              <p:embed/>
            </p:oleObj>
          </a:graphicData>
        </a:graphic>
      </p:graphicFrame>
      <p:sp>
        <p:nvSpPr>
          <p:cNvPr id="20" name="TextovéPole 19"/>
          <p:cNvSpPr txBox="1"/>
          <p:nvPr/>
        </p:nvSpPr>
        <p:spPr>
          <a:xfrm>
            <a:off x="285720" y="2357430"/>
            <a:ext cx="18127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Podmínky:</a:t>
            </a:r>
          </a:p>
        </p:txBody>
      </p:sp>
      <p:graphicFrame>
        <p:nvGraphicFramePr>
          <p:cNvPr id="12" name="Object 2"/>
          <p:cNvGraphicFramePr>
            <a:graphicFrameLocks noChangeAspect="1"/>
          </p:cNvGraphicFramePr>
          <p:nvPr/>
        </p:nvGraphicFramePr>
        <p:xfrm>
          <a:off x="2085975" y="2380584"/>
          <a:ext cx="1671638" cy="454025"/>
        </p:xfrm>
        <a:graphic>
          <a:graphicData uri="http://schemas.openxmlformats.org/presentationml/2006/ole">
            <p:oleObj spid="_x0000_s66564" name="Rovnice" r:id="rId6" imgW="609480" imgH="164880" progId="Equation.3">
              <p:embed/>
            </p:oleObj>
          </a:graphicData>
        </a:graphic>
      </p:graphicFrame>
      <p:sp>
        <p:nvSpPr>
          <p:cNvPr id="15" name="TextovéPole 14"/>
          <p:cNvSpPr txBox="1"/>
          <p:nvPr/>
        </p:nvSpPr>
        <p:spPr>
          <a:xfrm>
            <a:off x="89740" y="4332281"/>
            <a:ext cx="89645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C00000"/>
                </a:solidFill>
              </a:rPr>
              <a:t>Podmínky určujeme ze jmenovatele rozloženého na součin!</a:t>
            </a:r>
          </a:p>
        </p:txBody>
      </p:sp>
      <p:cxnSp>
        <p:nvCxnSpPr>
          <p:cNvPr id="18" name="Přímá spojovací čára 17"/>
          <p:cNvCxnSpPr/>
          <p:nvPr/>
        </p:nvCxnSpPr>
        <p:spPr>
          <a:xfrm flipV="1">
            <a:off x="5715008" y="1142984"/>
            <a:ext cx="1357322" cy="503486"/>
          </a:xfrm>
          <a:prstGeom prst="line">
            <a:avLst/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66566" name="Object 2"/>
          <p:cNvGraphicFramePr>
            <a:graphicFrameLocks noChangeAspect="1"/>
          </p:cNvGraphicFramePr>
          <p:nvPr/>
        </p:nvGraphicFramePr>
        <p:xfrm>
          <a:off x="2571750" y="1125538"/>
          <a:ext cx="2054225" cy="1187450"/>
        </p:xfrm>
        <a:graphic>
          <a:graphicData uri="http://schemas.openxmlformats.org/presentationml/2006/ole">
            <p:oleObj spid="_x0000_s66566" name="Rovnice" r:id="rId7" imgW="749160" imgH="431640" progId="Equation.3">
              <p:embed/>
            </p:oleObj>
          </a:graphicData>
        </a:graphic>
      </p:graphicFrame>
      <p:graphicFrame>
        <p:nvGraphicFramePr>
          <p:cNvPr id="66568" name="Object 2"/>
          <p:cNvGraphicFramePr>
            <a:graphicFrameLocks noChangeAspect="1"/>
          </p:cNvGraphicFramePr>
          <p:nvPr/>
        </p:nvGraphicFramePr>
        <p:xfrm>
          <a:off x="7359680" y="1152501"/>
          <a:ext cx="1427162" cy="1257300"/>
        </p:xfrm>
        <a:graphic>
          <a:graphicData uri="http://schemas.openxmlformats.org/presentationml/2006/ole">
            <p:oleObj spid="_x0000_s66568" name="Rovnice" r:id="rId8" imgW="520560" imgH="457200" progId="Equation.3">
              <p:embed/>
            </p:oleObj>
          </a:graphicData>
        </a:graphic>
      </p:graphicFrame>
      <p:cxnSp>
        <p:nvCxnSpPr>
          <p:cNvPr id="27" name="Přímá spojovací čára 26"/>
          <p:cNvCxnSpPr/>
          <p:nvPr/>
        </p:nvCxnSpPr>
        <p:spPr>
          <a:xfrm flipV="1">
            <a:off x="6072198" y="1724005"/>
            <a:ext cx="1357322" cy="503486"/>
          </a:xfrm>
          <a:prstGeom prst="line">
            <a:avLst/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66569" name="Object 11"/>
          <p:cNvGraphicFramePr>
            <a:graphicFrameLocks noChangeAspect="1"/>
          </p:cNvGraphicFramePr>
          <p:nvPr/>
        </p:nvGraphicFramePr>
        <p:xfrm>
          <a:off x="2643174" y="2855253"/>
          <a:ext cx="1323975" cy="454025"/>
        </p:xfrm>
        <a:graphic>
          <a:graphicData uri="http://schemas.openxmlformats.org/presentationml/2006/ole">
            <p:oleObj spid="_x0000_s66569" name="Rovnice" r:id="rId9" imgW="482400" imgH="164880" progId="Equation.3">
              <p:embed/>
            </p:oleObj>
          </a:graphicData>
        </a:graphic>
      </p:graphicFrame>
      <p:graphicFrame>
        <p:nvGraphicFramePr>
          <p:cNvPr id="66570" name="Object 11"/>
          <p:cNvGraphicFramePr>
            <a:graphicFrameLocks noChangeAspect="1"/>
          </p:cNvGraphicFramePr>
          <p:nvPr/>
        </p:nvGraphicFramePr>
        <p:xfrm>
          <a:off x="2843808" y="3121025"/>
          <a:ext cx="1254125" cy="1152525"/>
        </p:xfrm>
        <a:graphic>
          <a:graphicData uri="http://schemas.openxmlformats.org/presentationml/2006/ole">
            <p:oleObj spid="_x0000_s66570" name="Rovnice" r:id="rId10" imgW="457200" imgH="419040" progId="Equation.3">
              <p:embed/>
            </p:oleObj>
          </a:graphicData>
        </a:graphic>
      </p:graphicFrame>
      <p:graphicFrame>
        <p:nvGraphicFramePr>
          <p:cNvPr id="66572" name="Object 12"/>
          <p:cNvGraphicFramePr>
            <a:graphicFrameLocks noChangeAspect="1"/>
          </p:cNvGraphicFramePr>
          <p:nvPr/>
        </p:nvGraphicFramePr>
        <p:xfrm>
          <a:off x="3110483" y="1125538"/>
          <a:ext cx="1533525" cy="1152525"/>
        </p:xfrm>
        <a:graphic>
          <a:graphicData uri="http://schemas.openxmlformats.org/presentationml/2006/ole">
            <p:oleObj spid="_x0000_s66572" name="Rovnice" r:id="rId11" imgW="558720" imgH="419040" progId="Equation.3">
              <p:embed/>
            </p:oleObj>
          </a:graphicData>
        </a:graphic>
      </p:graphicFrame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91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91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65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65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65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65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65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65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665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665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665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665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665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665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1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62266" y="-24"/>
            <a:ext cx="1666528" cy="642942"/>
          </a:xfrm>
        </p:spPr>
        <p:txBody>
          <a:bodyPr>
            <a:normAutofit fontScale="90000"/>
          </a:bodyPr>
          <a:lstStyle/>
          <a:p>
            <a:pPr algn="l"/>
            <a:r>
              <a:rPr lang="cs-CZ" altLang="zh-CN" b="1" dirty="0" smtClean="0"/>
              <a:t>Příklad:</a:t>
            </a:r>
            <a:endParaRPr lang="zh-CN" altLang="en-US" b="1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62266" y="571480"/>
            <a:ext cx="7353366" cy="590884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altLang="zh-CN" sz="2800" u="sng" dirty="0" smtClean="0"/>
              <a:t>Zjednoduš lomený výraz:</a:t>
            </a:r>
            <a:endParaRPr lang="zh-CN" altLang="en-US" sz="2800" b="1" u="sng" dirty="0"/>
          </a:p>
        </p:txBody>
      </p:sp>
      <p:pic>
        <p:nvPicPr>
          <p:cNvPr id="6" name="Picture 2" descr="http://www.educationcreations.com/images/kidschool13.gif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643702" y="4643446"/>
            <a:ext cx="2012870" cy="1714512"/>
          </a:xfrm>
          <a:prstGeom prst="rect">
            <a:avLst/>
          </a:prstGeom>
          <a:noFill/>
        </p:spPr>
      </p:pic>
      <p:sp>
        <p:nvSpPr>
          <p:cNvPr id="7" name="TextovéPole 6"/>
          <p:cNvSpPr txBox="1"/>
          <p:nvPr/>
        </p:nvSpPr>
        <p:spPr>
          <a:xfrm>
            <a:off x="7524328" y="6516052"/>
            <a:ext cx="16561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Lomené výrazy</a:t>
            </a:r>
            <a:endParaRPr lang="cs-CZ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grpSp>
        <p:nvGrpSpPr>
          <p:cNvPr id="16" name="Skupina 15"/>
          <p:cNvGrpSpPr/>
          <p:nvPr/>
        </p:nvGrpSpPr>
        <p:grpSpPr>
          <a:xfrm>
            <a:off x="142844" y="1075491"/>
            <a:ext cx="2552076" cy="4710963"/>
            <a:chOff x="142844" y="1075491"/>
            <a:chExt cx="2552076" cy="4710963"/>
          </a:xfrm>
        </p:grpSpPr>
        <p:sp>
          <p:nvSpPr>
            <p:cNvPr id="4" name="TextovéPole 3"/>
            <p:cNvSpPr txBox="1"/>
            <p:nvPr/>
          </p:nvSpPr>
          <p:spPr>
            <a:xfrm>
              <a:off x="142844" y="1159472"/>
              <a:ext cx="720080" cy="461664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514350" indent="-514350">
                <a:lnSpc>
                  <a:spcPct val="150000"/>
                </a:lnSpc>
                <a:buFont typeface="+mj-lt"/>
                <a:buAutoNum type="alphaLcParenR"/>
              </a:pPr>
              <a:r>
                <a:rPr lang="cs-CZ" sz="2800" dirty="0" smtClean="0"/>
                <a:t> </a:t>
              </a:r>
            </a:p>
            <a:p>
              <a:pPr marL="514350" indent="-514350">
                <a:lnSpc>
                  <a:spcPct val="300000"/>
                </a:lnSpc>
                <a:buFont typeface="+mj-lt"/>
                <a:buAutoNum type="alphaLcParenR"/>
              </a:pPr>
              <a:r>
                <a:rPr lang="cs-CZ" sz="2800" dirty="0" smtClean="0"/>
                <a:t> </a:t>
              </a:r>
            </a:p>
            <a:p>
              <a:pPr marL="514350" indent="-514350">
                <a:lnSpc>
                  <a:spcPct val="300000"/>
                </a:lnSpc>
                <a:buFont typeface="+mj-lt"/>
                <a:buAutoNum type="alphaLcParenR"/>
              </a:pPr>
              <a:r>
                <a:rPr lang="cs-CZ" sz="2800" dirty="0" smtClean="0"/>
                <a:t> </a:t>
              </a:r>
            </a:p>
            <a:p>
              <a:pPr marL="514350" indent="-514350">
                <a:lnSpc>
                  <a:spcPct val="300000"/>
                </a:lnSpc>
                <a:buFont typeface="+mj-lt"/>
                <a:buAutoNum type="alphaLcParenR"/>
              </a:pPr>
              <a:r>
                <a:rPr lang="cs-CZ" sz="2800" dirty="0" smtClean="0"/>
                <a:t> </a:t>
              </a:r>
              <a:endParaRPr lang="cs-CZ" sz="2800" dirty="0"/>
            </a:p>
          </p:txBody>
        </p:sp>
        <p:graphicFrame>
          <p:nvGraphicFramePr>
            <p:cNvPr id="49154" name="Object 2"/>
            <p:cNvGraphicFramePr>
              <a:graphicFrameLocks noChangeAspect="1"/>
            </p:cNvGraphicFramePr>
            <p:nvPr/>
          </p:nvGraphicFramePr>
          <p:xfrm>
            <a:off x="571472" y="1075491"/>
            <a:ext cx="1143008" cy="996187"/>
          </p:xfrm>
          <a:graphic>
            <a:graphicData uri="http://schemas.openxmlformats.org/presentationml/2006/ole">
              <p:oleObj spid="_x0000_s65538" name="Rovnice" r:id="rId4" imgW="482400" imgH="419040" progId="Equation.3">
                <p:embed/>
              </p:oleObj>
            </a:graphicData>
          </a:graphic>
        </p:graphicFrame>
        <p:graphicFrame>
          <p:nvGraphicFramePr>
            <p:cNvPr id="49155" name="Object 3"/>
            <p:cNvGraphicFramePr>
              <a:graphicFrameLocks noChangeAspect="1"/>
            </p:cNvGraphicFramePr>
            <p:nvPr/>
          </p:nvGraphicFramePr>
          <p:xfrm>
            <a:off x="571472" y="2214555"/>
            <a:ext cx="2071702" cy="1069176"/>
          </p:xfrm>
          <a:graphic>
            <a:graphicData uri="http://schemas.openxmlformats.org/presentationml/2006/ole">
              <p:oleObj spid="_x0000_s65539" name="Rovnice" r:id="rId5" imgW="863280" imgH="444240" progId="Equation.3">
                <p:embed/>
              </p:oleObj>
            </a:graphicData>
          </a:graphic>
        </p:graphicFrame>
        <p:graphicFrame>
          <p:nvGraphicFramePr>
            <p:cNvPr id="49156" name="Object 4"/>
            <p:cNvGraphicFramePr>
              <a:graphicFrameLocks noChangeAspect="1"/>
            </p:cNvGraphicFramePr>
            <p:nvPr/>
          </p:nvGraphicFramePr>
          <p:xfrm>
            <a:off x="571472" y="3435913"/>
            <a:ext cx="2123448" cy="1064657"/>
          </p:xfrm>
          <a:graphic>
            <a:graphicData uri="http://schemas.openxmlformats.org/presentationml/2006/ole">
              <p:oleObj spid="_x0000_s65540" name="Rovnice" r:id="rId6" imgW="838080" imgH="419040" progId="Equation.3">
                <p:embed/>
              </p:oleObj>
            </a:graphicData>
          </a:graphic>
        </p:graphicFrame>
        <p:graphicFrame>
          <p:nvGraphicFramePr>
            <p:cNvPr id="49157" name="Object 5"/>
            <p:cNvGraphicFramePr>
              <a:graphicFrameLocks noChangeAspect="1"/>
            </p:cNvGraphicFramePr>
            <p:nvPr/>
          </p:nvGraphicFramePr>
          <p:xfrm>
            <a:off x="571472" y="4786322"/>
            <a:ext cx="1093986" cy="1000132"/>
          </p:xfrm>
          <a:graphic>
            <a:graphicData uri="http://schemas.openxmlformats.org/presentationml/2006/ole">
              <p:oleObj spid="_x0000_s65541" name="Rovnice" r:id="rId7" imgW="431640" imgH="393480" progId="Equation.3">
                <p:embed/>
              </p:oleObj>
            </a:graphicData>
          </a:graphic>
        </p:graphicFrame>
      </p:grpSp>
      <p:graphicFrame>
        <p:nvGraphicFramePr>
          <p:cNvPr id="17" name="Object 2"/>
          <p:cNvGraphicFramePr>
            <a:graphicFrameLocks noChangeAspect="1"/>
          </p:cNvGraphicFramePr>
          <p:nvPr/>
        </p:nvGraphicFramePr>
        <p:xfrm>
          <a:off x="1691680" y="1068388"/>
          <a:ext cx="2557462" cy="1147762"/>
        </p:xfrm>
        <a:graphic>
          <a:graphicData uri="http://schemas.openxmlformats.org/presentationml/2006/ole">
            <p:oleObj spid="_x0000_s65546" name="Rovnice" r:id="rId8" imgW="1079280" imgH="482400" progId="Equation.3">
              <p:embed/>
            </p:oleObj>
          </a:graphicData>
        </a:graphic>
      </p:graphicFrame>
      <p:graphicFrame>
        <p:nvGraphicFramePr>
          <p:cNvPr id="18" name="Object 3"/>
          <p:cNvGraphicFramePr>
            <a:graphicFrameLocks noChangeAspect="1"/>
          </p:cNvGraphicFramePr>
          <p:nvPr/>
        </p:nvGraphicFramePr>
        <p:xfrm>
          <a:off x="2627784" y="2289175"/>
          <a:ext cx="2925762" cy="1068388"/>
        </p:xfrm>
        <a:graphic>
          <a:graphicData uri="http://schemas.openxmlformats.org/presentationml/2006/ole">
            <p:oleObj spid="_x0000_s65547" name="Rovnice" r:id="rId9" imgW="1218960" imgH="444240" progId="Equation.3">
              <p:embed/>
            </p:oleObj>
          </a:graphicData>
        </a:graphic>
      </p:graphicFrame>
      <p:graphicFrame>
        <p:nvGraphicFramePr>
          <p:cNvPr id="19" name="Object 4"/>
          <p:cNvGraphicFramePr>
            <a:graphicFrameLocks noChangeAspect="1"/>
          </p:cNvGraphicFramePr>
          <p:nvPr/>
        </p:nvGraphicFramePr>
        <p:xfrm>
          <a:off x="2699792" y="3501008"/>
          <a:ext cx="3089275" cy="1162050"/>
        </p:xfrm>
        <a:graphic>
          <a:graphicData uri="http://schemas.openxmlformats.org/presentationml/2006/ole">
            <p:oleObj spid="_x0000_s65548" name="Rovnice" r:id="rId10" imgW="1218960" imgH="457200" progId="Equation.3">
              <p:embed/>
            </p:oleObj>
          </a:graphicData>
        </a:graphic>
      </p:graphicFrame>
      <p:graphicFrame>
        <p:nvGraphicFramePr>
          <p:cNvPr id="20" name="Object 5"/>
          <p:cNvGraphicFramePr>
            <a:graphicFrameLocks noChangeAspect="1"/>
          </p:cNvGraphicFramePr>
          <p:nvPr/>
        </p:nvGraphicFramePr>
        <p:xfrm>
          <a:off x="1619672" y="4800600"/>
          <a:ext cx="3121025" cy="1128713"/>
        </p:xfrm>
        <a:graphic>
          <a:graphicData uri="http://schemas.openxmlformats.org/presentationml/2006/ole">
            <p:oleObj spid="_x0000_s65549" name="Rovnice" r:id="rId11" imgW="1231560" imgH="444240" progId="Equation.3">
              <p:embed/>
            </p:oleObj>
          </a:graphicData>
        </a:graphic>
      </p:graphicFrame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23528" y="260648"/>
            <a:ext cx="8496944" cy="778098"/>
          </a:xfrm>
        </p:spPr>
        <p:txBody>
          <a:bodyPr>
            <a:normAutofit/>
          </a:bodyPr>
          <a:lstStyle/>
          <a:p>
            <a:r>
              <a:rPr lang="cs-CZ" altLang="zh-CN" b="1" dirty="0" smtClean="0"/>
              <a:t>Rozšiřování lomených výrazů</a:t>
            </a:r>
            <a:endParaRPr lang="zh-CN" altLang="en-US" b="1" dirty="0"/>
          </a:p>
        </p:txBody>
      </p:sp>
      <p:pic>
        <p:nvPicPr>
          <p:cNvPr id="6" name="Picture 2" descr="http://www.educationcreations.com/images/kidschool13.gif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79512" y="5229200"/>
            <a:ext cx="1671715" cy="1423925"/>
          </a:xfrm>
          <a:prstGeom prst="rect">
            <a:avLst/>
          </a:prstGeom>
          <a:noFill/>
        </p:spPr>
      </p:pic>
      <p:sp>
        <p:nvSpPr>
          <p:cNvPr id="7" name="TextovéPole 6"/>
          <p:cNvSpPr txBox="1"/>
          <p:nvPr/>
        </p:nvSpPr>
        <p:spPr>
          <a:xfrm>
            <a:off x="7524328" y="6516052"/>
            <a:ext cx="16561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Lomené výrazy</a:t>
            </a:r>
            <a:endParaRPr lang="cs-CZ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graphicFrame>
        <p:nvGraphicFramePr>
          <p:cNvPr id="49154" name="Object 2"/>
          <p:cNvGraphicFramePr>
            <a:graphicFrameLocks noChangeAspect="1"/>
          </p:cNvGraphicFramePr>
          <p:nvPr/>
        </p:nvGraphicFramePr>
        <p:xfrm>
          <a:off x="467544" y="1482725"/>
          <a:ext cx="1149350" cy="1082675"/>
        </p:xfrm>
        <a:graphic>
          <a:graphicData uri="http://schemas.openxmlformats.org/presentationml/2006/ole">
            <p:oleObj spid="_x0000_s67586" name="Rovnice" r:id="rId4" imgW="419040" imgH="393480" progId="Equation.3">
              <p:embed/>
            </p:oleObj>
          </a:graphicData>
        </a:graphic>
      </p:graphicFrame>
      <p:sp>
        <p:nvSpPr>
          <p:cNvPr id="15" name="TextovéPole 14"/>
          <p:cNvSpPr txBox="1"/>
          <p:nvPr/>
        </p:nvSpPr>
        <p:spPr>
          <a:xfrm>
            <a:off x="-36512" y="3140968"/>
            <a:ext cx="92525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57188" indent="-357188"/>
            <a:r>
              <a:rPr lang="cs-CZ" sz="2800" b="1" dirty="0" smtClean="0">
                <a:solidFill>
                  <a:srgbClr val="C00000"/>
                </a:solidFill>
              </a:rPr>
              <a:t>Násobíme celého čitatele i jmenovatele stejným výrazem (</a:t>
            </a:r>
            <a:r>
              <a:rPr lang="cs-CZ" sz="2800" b="1" dirty="0" smtClean="0">
                <a:solidFill>
                  <a:srgbClr val="C00000"/>
                </a:solidFill>
                <a:sym typeface="Symbol"/>
              </a:rPr>
              <a:t></a:t>
            </a:r>
            <a:r>
              <a:rPr lang="cs-CZ" sz="2800" b="1" dirty="0" smtClean="0">
                <a:solidFill>
                  <a:srgbClr val="C00000"/>
                </a:solidFill>
              </a:rPr>
              <a:t>0)</a:t>
            </a:r>
          </a:p>
        </p:txBody>
      </p:sp>
      <p:graphicFrame>
        <p:nvGraphicFramePr>
          <p:cNvPr id="67590" name="Object 2"/>
          <p:cNvGraphicFramePr>
            <a:graphicFrameLocks noChangeAspect="1"/>
          </p:cNvGraphicFramePr>
          <p:nvPr/>
        </p:nvGraphicFramePr>
        <p:xfrm>
          <a:off x="5483225" y="1343025"/>
          <a:ext cx="2401888" cy="1292225"/>
        </p:xfrm>
        <a:graphic>
          <a:graphicData uri="http://schemas.openxmlformats.org/presentationml/2006/ole">
            <p:oleObj spid="_x0000_s67590" name="Rovnice" r:id="rId5" imgW="876240" imgH="469800" progId="Equation.3">
              <p:embed/>
            </p:oleObj>
          </a:graphicData>
        </a:graphic>
      </p:graphicFrame>
      <p:graphicFrame>
        <p:nvGraphicFramePr>
          <p:cNvPr id="67591" name="Object 2"/>
          <p:cNvGraphicFramePr>
            <a:graphicFrameLocks noChangeAspect="1"/>
          </p:cNvGraphicFramePr>
          <p:nvPr/>
        </p:nvGraphicFramePr>
        <p:xfrm>
          <a:off x="2843808" y="1484784"/>
          <a:ext cx="2714625" cy="1152525"/>
        </p:xfrm>
        <a:graphic>
          <a:graphicData uri="http://schemas.openxmlformats.org/presentationml/2006/ole">
            <p:oleObj spid="_x0000_s67591" name="Rovnice" r:id="rId6" imgW="990360" imgH="419040" progId="Equation.3">
              <p:embed/>
            </p:oleObj>
          </a:graphicData>
        </a:graphic>
      </p:graphicFrame>
      <p:graphicFrame>
        <p:nvGraphicFramePr>
          <p:cNvPr id="67592" name="Object 2"/>
          <p:cNvGraphicFramePr>
            <a:graphicFrameLocks noChangeAspect="1"/>
          </p:cNvGraphicFramePr>
          <p:nvPr/>
        </p:nvGraphicFramePr>
        <p:xfrm>
          <a:off x="1691680" y="1484784"/>
          <a:ext cx="1079500" cy="1082675"/>
        </p:xfrm>
        <a:graphic>
          <a:graphicData uri="http://schemas.openxmlformats.org/presentationml/2006/ole">
            <p:oleObj spid="_x0000_s67592" name="Rovnice" r:id="rId7" imgW="393480" imgH="393480" progId="Equation.3">
              <p:embed/>
            </p:oleObj>
          </a:graphicData>
        </a:graphic>
      </p:graphicFrame>
      <p:sp>
        <p:nvSpPr>
          <p:cNvPr id="23" name="TextovéPole 22"/>
          <p:cNvSpPr txBox="1"/>
          <p:nvPr/>
        </p:nvSpPr>
        <p:spPr>
          <a:xfrm>
            <a:off x="467544" y="3933056"/>
            <a:ext cx="1800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57188" indent="-357188"/>
            <a:r>
              <a:rPr lang="cs-CZ" sz="2800" dirty="0" smtClean="0"/>
              <a:t>Podmínky:</a:t>
            </a:r>
            <a:endParaRPr lang="cs-CZ" sz="2800" b="1" dirty="0" smtClean="0"/>
          </a:p>
        </p:txBody>
      </p:sp>
      <p:graphicFrame>
        <p:nvGraphicFramePr>
          <p:cNvPr id="67593" name="Object 9"/>
          <p:cNvGraphicFramePr>
            <a:graphicFrameLocks noChangeAspect="1"/>
          </p:cNvGraphicFramePr>
          <p:nvPr/>
        </p:nvGraphicFramePr>
        <p:xfrm>
          <a:off x="2210891" y="4005064"/>
          <a:ext cx="1497013" cy="454025"/>
        </p:xfrm>
        <a:graphic>
          <a:graphicData uri="http://schemas.openxmlformats.org/presentationml/2006/ole">
            <p:oleObj spid="_x0000_s67593" name="Rovnice" r:id="rId8" imgW="545760" imgH="164880" progId="Equation.3">
              <p:embed/>
            </p:oleObj>
          </a:graphicData>
        </a:graphic>
      </p:graphicFrame>
      <p:graphicFrame>
        <p:nvGraphicFramePr>
          <p:cNvPr id="67594" name="Object 10"/>
          <p:cNvGraphicFramePr>
            <a:graphicFrameLocks noChangeAspect="1"/>
          </p:cNvGraphicFramePr>
          <p:nvPr/>
        </p:nvGraphicFramePr>
        <p:xfrm>
          <a:off x="4371132" y="4005064"/>
          <a:ext cx="1497012" cy="454025"/>
        </p:xfrm>
        <a:graphic>
          <a:graphicData uri="http://schemas.openxmlformats.org/presentationml/2006/ole">
            <p:oleObj spid="_x0000_s67594" name="Rovnice" r:id="rId9" imgW="545760" imgH="164880" progId="Equation.3">
              <p:embed/>
            </p:oleObj>
          </a:graphicData>
        </a:graphic>
      </p:graphicFrame>
      <p:graphicFrame>
        <p:nvGraphicFramePr>
          <p:cNvPr id="67595" name="Object 11"/>
          <p:cNvGraphicFramePr>
            <a:graphicFrameLocks noChangeAspect="1"/>
          </p:cNvGraphicFramePr>
          <p:nvPr/>
        </p:nvGraphicFramePr>
        <p:xfrm>
          <a:off x="2774950" y="4435475"/>
          <a:ext cx="1149350" cy="558800"/>
        </p:xfrm>
        <a:graphic>
          <a:graphicData uri="http://schemas.openxmlformats.org/presentationml/2006/ole">
            <p:oleObj spid="_x0000_s67595" name="Rovnice" r:id="rId10" imgW="419040" imgH="203040" progId="Equation.3">
              <p:embed/>
            </p:oleObj>
          </a:graphicData>
        </a:graphic>
      </p:graphicFrame>
      <p:graphicFrame>
        <p:nvGraphicFramePr>
          <p:cNvPr id="67596" name="Object 12"/>
          <p:cNvGraphicFramePr>
            <a:graphicFrameLocks noChangeAspect="1"/>
          </p:cNvGraphicFramePr>
          <p:nvPr/>
        </p:nvGraphicFramePr>
        <p:xfrm>
          <a:off x="4932363" y="4438650"/>
          <a:ext cx="906462" cy="558800"/>
        </p:xfrm>
        <a:graphic>
          <a:graphicData uri="http://schemas.openxmlformats.org/presentationml/2006/ole">
            <p:oleObj spid="_x0000_s67596" name="Rovnice" r:id="rId11" imgW="330120" imgH="203040" progId="Equation.3">
              <p:embed/>
            </p:oleObj>
          </a:graphicData>
        </a:graphic>
      </p:graphicFrame>
      <p:graphicFrame>
        <p:nvGraphicFramePr>
          <p:cNvPr id="67597" name="Object 13"/>
          <p:cNvGraphicFramePr>
            <a:graphicFrameLocks noChangeAspect="1"/>
          </p:cNvGraphicFramePr>
          <p:nvPr/>
        </p:nvGraphicFramePr>
        <p:xfrm>
          <a:off x="3851920" y="4015854"/>
          <a:ext cx="384175" cy="349250"/>
        </p:xfrm>
        <a:graphic>
          <a:graphicData uri="http://schemas.openxmlformats.org/presentationml/2006/ole">
            <p:oleObj spid="_x0000_s67597" name="Rovnice" r:id="rId12" imgW="139680" imgH="126720" progId="Equation.3">
              <p:embed/>
            </p:oleObj>
          </a:graphicData>
        </a:graphic>
      </p:graphicFrame>
      <p:graphicFrame>
        <p:nvGraphicFramePr>
          <p:cNvPr id="67599" name="Object 15"/>
          <p:cNvGraphicFramePr>
            <a:graphicFrameLocks noChangeAspect="1"/>
          </p:cNvGraphicFramePr>
          <p:nvPr/>
        </p:nvGraphicFramePr>
        <p:xfrm>
          <a:off x="4139952" y="4509120"/>
          <a:ext cx="384175" cy="349250"/>
        </p:xfrm>
        <a:graphic>
          <a:graphicData uri="http://schemas.openxmlformats.org/presentationml/2006/ole">
            <p:oleObj spid="_x0000_s67599" name="Rovnice" r:id="rId13" imgW="139680" imgH="126720" progId="Equation.3">
              <p:embed/>
            </p:oleObj>
          </a:graphicData>
        </a:graphic>
      </p:graphicFrame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91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91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75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75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75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75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75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75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675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675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675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675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675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675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675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675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675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675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675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675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2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260648"/>
            <a:ext cx="3754760" cy="648072"/>
          </a:xfrm>
        </p:spPr>
        <p:txBody>
          <a:bodyPr anchor="t">
            <a:noAutofit/>
          </a:bodyPr>
          <a:lstStyle/>
          <a:p>
            <a:pPr algn="l"/>
            <a:r>
              <a:rPr lang="cs-CZ" dirty="0" smtClean="0"/>
              <a:t>Pracovní sešit</a:t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Nadpis 1"/>
          <p:cNvSpPr txBox="1">
            <a:spLocks/>
          </p:cNvSpPr>
          <p:nvPr/>
        </p:nvSpPr>
        <p:spPr>
          <a:xfrm>
            <a:off x="611560" y="1196752"/>
            <a:ext cx="7560840" cy="2232248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pPr marL="361950" marR="0" lvl="0" indent="-36195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str. 27 /př.</a:t>
            </a:r>
            <a:r>
              <a:rPr kumimoji="0" lang="cs-CZ" sz="44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2, 3, 4, 5</a:t>
            </a:r>
          </a:p>
          <a:p>
            <a:pPr marL="361950" marR="0" lvl="0" indent="-36195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cs-CZ" sz="4400" baseline="0" dirty="0" smtClean="0">
                <a:latin typeface="+mj-lt"/>
                <a:ea typeface="+mj-ea"/>
                <a:cs typeface="+mj-cs"/>
              </a:rPr>
              <a:t>str. 28/př. 6,</a:t>
            </a:r>
            <a:r>
              <a:rPr lang="cs-CZ" sz="4400" dirty="0" smtClean="0">
                <a:latin typeface="+mj-lt"/>
                <a:ea typeface="+mj-ea"/>
                <a:cs typeface="+mj-cs"/>
              </a:rPr>
              <a:t> </a:t>
            </a:r>
            <a:r>
              <a:rPr lang="cs-CZ" sz="4400" baseline="0" dirty="0" smtClean="0">
                <a:latin typeface="+mj-lt"/>
                <a:ea typeface="+mj-ea"/>
                <a:cs typeface="+mj-cs"/>
              </a:rPr>
              <a:t>7</a:t>
            </a:r>
          </a:p>
          <a:p>
            <a:pPr marL="361950" lvl="0" indent="-361950">
              <a:spcBef>
                <a:spcPct val="0"/>
              </a:spcBef>
              <a:buFont typeface="Arial" pitchFamily="34" charset="0"/>
              <a:buChar char="•"/>
              <a:defRPr/>
            </a:pPr>
            <a:r>
              <a:rPr lang="cs-CZ" sz="4400" dirty="0" smtClean="0"/>
              <a:t>str. 29/př. </a:t>
            </a:r>
            <a:r>
              <a:rPr lang="cs-CZ" sz="4400" baseline="0" dirty="0" smtClean="0">
                <a:latin typeface="+mj-lt"/>
                <a:ea typeface="+mj-ea"/>
                <a:cs typeface="+mj-cs"/>
              </a:rPr>
              <a:t>8, 9</a:t>
            </a:r>
            <a:r>
              <a:rPr kumimoji="0" lang="cs-CZ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cs-CZ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cs-CZ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cs-CZ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endParaRPr kumimoji="0" lang="cs-CZ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81922" name="Picture 2" descr="Matematika pro SŠ – 2. díl (pracovní sešit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652120" y="2276872"/>
            <a:ext cx="2736304" cy="387403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23528" y="-27384"/>
            <a:ext cx="8496944" cy="778098"/>
          </a:xfrm>
        </p:spPr>
        <p:txBody>
          <a:bodyPr>
            <a:normAutofit/>
          </a:bodyPr>
          <a:lstStyle/>
          <a:p>
            <a:r>
              <a:rPr lang="cs-CZ" altLang="zh-CN" b="1" dirty="0" smtClean="0"/>
              <a:t>Sčítání a odčítání lomených výrazů</a:t>
            </a:r>
            <a:endParaRPr lang="zh-CN" altLang="en-US" b="1" dirty="0"/>
          </a:p>
        </p:txBody>
      </p:sp>
      <p:pic>
        <p:nvPicPr>
          <p:cNvPr id="6" name="Picture 2" descr="http://www.educationcreations.com/images/kidschool13.gif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79512" y="5229200"/>
            <a:ext cx="1671715" cy="1423925"/>
          </a:xfrm>
          <a:prstGeom prst="rect">
            <a:avLst/>
          </a:prstGeom>
          <a:noFill/>
        </p:spPr>
      </p:pic>
      <p:sp>
        <p:nvSpPr>
          <p:cNvPr id="7" name="TextovéPole 6"/>
          <p:cNvSpPr txBox="1"/>
          <p:nvPr/>
        </p:nvSpPr>
        <p:spPr>
          <a:xfrm>
            <a:off x="7524328" y="6516052"/>
            <a:ext cx="16561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Lomené výrazy</a:t>
            </a:r>
            <a:endParaRPr lang="cs-CZ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graphicFrame>
        <p:nvGraphicFramePr>
          <p:cNvPr id="49154" name="Object 2"/>
          <p:cNvGraphicFramePr>
            <a:graphicFrameLocks noChangeAspect="1"/>
          </p:cNvGraphicFramePr>
          <p:nvPr/>
        </p:nvGraphicFramePr>
        <p:xfrm>
          <a:off x="316136" y="2420814"/>
          <a:ext cx="1879600" cy="1082675"/>
        </p:xfrm>
        <a:graphic>
          <a:graphicData uri="http://schemas.openxmlformats.org/presentationml/2006/ole">
            <p:oleObj spid="_x0000_s68610" name="Rovnice" r:id="rId4" imgW="685800" imgH="393480" progId="Equation.3">
              <p:embed/>
            </p:oleObj>
          </a:graphicData>
        </a:graphic>
      </p:graphicFrame>
      <p:sp>
        <p:nvSpPr>
          <p:cNvPr id="15" name="TextovéPole 14"/>
          <p:cNvSpPr txBox="1"/>
          <p:nvPr/>
        </p:nvSpPr>
        <p:spPr>
          <a:xfrm>
            <a:off x="710698" y="764704"/>
            <a:ext cx="772260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57188" indent="-357188">
              <a:buFont typeface="Arial" pitchFamily="34" charset="0"/>
              <a:buChar char="•"/>
            </a:pPr>
            <a:r>
              <a:rPr lang="cs-CZ" sz="2800" b="1" dirty="0" smtClean="0"/>
              <a:t>platí stejná pravidla jako při počítání se zlomky</a:t>
            </a:r>
          </a:p>
          <a:p>
            <a:pPr marL="357188" indent="-357188">
              <a:buFont typeface="Arial" pitchFamily="34" charset="0"/>
              <a:buChar char="•"/>
            </a:pPr>
            <a:r>
              <a:rPr lang="cs-CZ" sz="2800" dirty="0" smtClean="0"/>
              <a:t>najdeme společného jmenovatele</a:t>
            </a:r>
          </a:p>
          <a:p>
            <a:pPr marL="357188" indent="-357188">
              <a:buFont typeface="Arial" pitchFamily="34" charset="0"/>
              <a:buChar char="•"/>
            </a:pPr>
            <a:r>
              <a:rPr lang="cs-CZ" sz="2800" dirty="0" smtClean="0"/>
              <a:t>jednotlivé zlomky poté rozšiřujeme</a:t>
            </a:r>
          </a:p>
        </p:txBody>
      </p:sp>
      <p:sp>
        <p:nvSpPr>
          <p:cNvPr id="23" name="TextovéPole 22"/>
          <p:cNvSpPr txBox="1"/>
          <p:nvPr/>
        </p:nvSpPr>
        <p:spPr>
          <a:xfrm>
            <a:off x="2108573" y="5157192"/>
            <a:ext cx="1800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57188" indent="-357188"/>
            <a:r>
              <a:rPr lang="cs-CZ" sz="2800" dirty="0" smtClean="0"/>
              <a:t>Podmínky:</a:t>
            </a:r>
            <a:endParaRPr lang="cs-CZ" sz="2800" b="1" dirty="0" smtClean="0"/>
          </a:p>
        </p:txBody>
      </p:sp>
      <p:graphicFrame>
        <p:nvGraphicFramePr>
          <p:cNvPr id="67593" name="Object 9"/>
          <p:cNvGraphicFramePr>
            <a:graphicFrameLocks noChangeAspect="1"/>
          </p:cNvGraphicFramePr>
          <p:nvPr/>
        </p:nvGraphicFramePr>
        <p:xfrm>
          <a:off x="3995738" y="5260975"/>
          <a:ext cx="731837" cy="434975"/>
        </p:xfrm>
        <a:graphic>
          <a:graphicData uri="http://schemas.openxmlformats.org/presentationml/2006/ole">
            <p:oleObj spid="_x0000_s68614" name="Rovnice" r:id="rId5" imgW="342720" imgH="203040" progId="Equation.3">
              <p:embed/>
            </p:oleObj>
          </a:graphicData>
        </a:graphic>
      </p:graphicFrame>
      <p:graphicFrame>
        <p:nvGraphicFramePr>
          <p:cNvPr id="67594" name="Object 10"/>
          <p:cNvGraphicFramePr>
            <a:graphicFrameLocks noChangeAspect="1"/>
          </p:cNvGraphicFramePr>
          <p:nvPr/>
        </p:nvGraphicFramePr>
        <p:xfrm>
          <a:off x="5220493" y="5301208"/>
          <a:ext cx="1097700" cy="340871"/>
        </p:xfrm>
        <a:graphic>
          <a:graphicData uri="http://schemas.openxmlformats.org/presentationml/2006/ole">
            <p:oleObj spid="_x0000_s68615" name="Rovnice" r:id="rId6" imgW="533160" imgH="164880" progId="Equation.3">
              <p:embed/>
            </p:oleObj>
          </a:graphicData>
        </a:graphic>
      </p:graphicFrame>
      <p:graphicFrame>
        <p:nvGraphicFramePr>
          <p:cNvPr id="67596" name="Object 12"/>
          <p:cNvGraphicFramePr>
            <a:graphicFrameLocks noChangeAspect="1"/>
          </p:cNvGraphicFramePr>
          <p:nvPr/>
        </p:nvGraphicFramePr>
        <p:xfrm>
          <a:off x="5652616" y="5680075"/>
          <a:ext cx="863600" cy="419100"/>
        </p:xfrm>
        <a:graphic>
          <a:graphicData uri="http://schemas.openxmlformats.org/presentationml/2006/ole">
            <p:oleObj spid="_x0000_s68617" name="Rovnice" r:id="rId7" imgW="419040" imgH="203040" progId="Equation.3">
              <p:embed/>
            </p:oleObj>
          </a:graphicData>
        </a:graphic>
      </p:graphicFrame>
      <p:graphicFrame>
        <p:nvGraphicFramePr>
          <p:cNvPr id="68626" name="Object 2"/>
          <p:cNvGraphicFramePr>
            <a:graphicFrameLocks noChangeAspect="1"/>
          </p:cNvGraphicFramePr>
          <p:nvPr/>
        </p:nvGraphicFramePr>
        <p:xfrm>
          <a:off x="3131840" y="2420888"/>
          <a:ext cx="1393825" cy="1152525"/>
        </p:xfrm>
        <a:graphic>
          <a:graphicData uri="http://schemas.openxmlformats.org/presentationml/2006/ole">
            <p:oleObj spid="_x0000_s68626" name="Rovnice" r:id="rId8" imgW="507960" imgH="419040" progId="Equation.3">
              <p:embed/>
            </p:oleObj>
          </a:graphicData>
        </a:graphic>
      </p:graphicFrame>
      <p:graphicFrame>
        <p:nvGraphicFramePr>
          <p:cNvPr id="68627" name="Object 9"/>
          <p:cNvGraphicFramePr>
            <a:graphicFrameLocks noChangeAspect="1"/>
          </p:cNvGraphicFramePr>
          <p:nvPr/>
        </p:nvGraphicFramePr>
        <p:xfrm>
          <a:off x="539924" y="3429000"/>
          <a:ext cx="646436" cy="288032"/>
        </p:xfrm>
        <a:graphic>
          <a:graphicData uri="http://schemas.openxmlformats.org/presentationml/2006/ole">
            <p:oleObj spid="_x0000_s68627" name="Rovnice" r:id="rId9" imgW="457200" imgH="203040" progId="Equation.3">
              <p:embed/>
            </p:oleObj>
          </a:graphicData>
        </a:graphic>
      </p:graphicFrame>
      <p:graphicFrame>
        <p:nvGraphicFramePr>
          <p:cNvPr id="68628" name="Object 9"/>
          <p:cNvGraphicFramePr>
            <a:graphicFrameLocks noChangeAspect="1"/>
          </p:cNvGraphicFramePr>
          <p:nvPr/>
        </p:nvGraphicFramePr>
        <p:xfrm>
          <a:off x="539924" y="2204864"/>
          <a:ext cx="647700" cy="288925"/>
        </p:xfrm>
        <a:graphic>
          <a:graphicData uri="http://schemas.openxmlformats.org/presentationml/2006/ole">
            <p:oleObj spid="_x0000_s68628" name="Rovnice" r:id="rId10" imgW="457200" imgH="203040" progId="Equation.3">
              <p:embed/>
            </p:oleObj>
          </a:graphicData>
        </a:graphic>
      </p:graphicFrame>
      <p:graphicFrame>
        <p:nvGraphicFramePr>
          <p:cNvPr id="68629" name="Object 9"/>
          <p:cNvGraphicFramePr>
            <a:graphicFrameLocks noChangeAspect="1"/>
          </p:cNvGraphicFramePr>
          <p:nvPr/>
        </p:nvGraphicFramePr>
        <p:xfrm>
          <a:off x="2351088" y="2420888"/>
          <a:ext cx="1392237" cy="1187450"/>
        </p:xfrm>
        <a:graphic>
          <a:graphicData uri="http://schemas.openxmlformats.org/presentationml/2006/ole">
            <p:oleObj spid="_x0000_s68629" name="Rovnice" r:id="rId11" imgW="507960" imgH="431640" progId="Equation.3">
              <p:embed/>
            </p:oleObj>
          </a:graphicData>
        </a:graphic>
      </p:graphicFrame>
      <p:graphicFrame>
        <p:nvGraphicFramePr>
          <p:cNvPr id="68630" name="Object 22"/>
          <p:cNvGraphicFramePr>
            <a:graphicFrameLocks noChangeAspect="1"/>
          </p:cNvGraphicFramePr>
          <p:nvPr/>
        </p:nvGraphicFramePr>
        <p:xfrm>
          <a:off x="3720282" y="2595439"/>
          <a:ext cx="347662" cy="209550"/>
        </p:xfrm>
        <a:graphic>
          <a:graphicData uri="http://schemas.openxmlformats.org/presentationml/2006/ole">
            <p:oleObj spid="_x0000_s68630" name="Rovnice" r:id="rId12" imgW="126720" imgH="75960" progId="Equation.3">
              <p:embed/>
            </p:oleObj>
          </a:graphicData>
        </a:graphic>
      </p:graphicFrame>
      <p:graphicFrame>
        <p:nvGraphicFramePr>
          <p:cNvPr id="68631" name="Object 23"/>
          <p:cNvGraphicFramePr>
            <a:graphicFrameLocks noChangeAspect="1"/>
          </p:cNvGraphicFramePr>
          <p:nvPr/>
        </p:nvGraphicFramePr>
        <p:xfrm>
          <a:off x="4078288" y="2420888"/>
          <a:ext cx="1392237" cy="1187450"/>
        </p:xfrm>
        <a:graphic>
          <a:graphicData uri="http://schemas.openxmlformats.org/presentationml/2006/ole">
            <p:oleObj spid="_x0000_s68631" name="Rovnice" r:id="rId13" imgW="507960" imgH="431640" progId="Equation.3">
              <p:embed/>
            </p:oleObj>
          </a:graphicData>
        </a:graphic>
      </p:graphicFrame>
      <p:graphicFrame>
        <p:nvGraphicFramePr>
          <p:cNvPr id="68632" name="Object 2"/>
          <p:cNvGraphicFramePr>
            <a:graphicFrameLocks noChangeAspect="1"/>
          </p:cNvGraphicFramePr>
          <p:nvPr/>
        </p:nvGraphicFramePr>
        <p:xfrm>
          <a:off x="5409505" y="2350964"/>
          <a:ext cx="3482975" cy="1222375"/>
        </p:xfrm>
        <a:graphic>
          <a:graphicData uri="http://schemas.openxmlformats.org/presentationml/2006/ole">
            <p:oleObj spid="_x0000_s68632" name="Rovnice" r:id="rId14" imgW="1269720" imgH="444240" progId="Equation.3">
              <p:embed/>
            </p:oleObj>
          </a:graphicData>
        </a:graphic>
      </p:graphicFrame>
      <p:graphicFrame>
        <p:nvGraphicFramePr>
          <p:cNvPr id="68633" name="Object 2"/>
          <p:cNvGraphicFramePr>
            <a:graphicFrameLocks noChangeAspect="1"/>
          </p:cNvGraphicFramePr>
          <p:nvPr/>
        </p:nvGraphicFramePr>
        <p:xfrm>
          <a:off x="284163" y="3717032"/>
          <a:ext cx="2959100" cy="1222375"/>
        </p:xfrm>
        <a:graphic>
          <a:graphicData uri="http://schemas.openxmlformats.org/presentationml/2006/ole">
            <p:oleObj spid="_x0000_s68633" name="Rovnice" r:id="rId15" imgW="1079280" imgH="444240" progId="Equation.3">
              <p:embed/>
            </p:oleObj>
          </a:graphicData>
        </a:graphic>
      </p:graphicFrame>
      <p:graphicFrame>
        <p:nvGraphicFramePr>
          <p:cNvPr id="68634" name="Object 2"/>
          <p:cNvGraphicFramePr>
            <a:graphicFrameLocks noChangeAspect="1"/>
          </p:cNvGraphicFramePr>
          <p:nvPr/>
        </p:nvGraphicFramePr>
        <p:xfrm>
          <a:off x="3203575" y="3720182"/>
          <a:ext cx="2193925" cy="1292225"/>
        </p:xfrm>
        <a:graphic>
          <a:graphicData uri="http://schemas.openxmlformats.org/presentationml/2006/ole">
            <p:oleObj spid="_x0000_s68634" name="Rovnice" r:id="rId16" imgW="799920" imgH="469800" progId="Equation.3">
              <p:embed/>
            </p:oleObj>
          </a:graphicData>
        </a:graphic>
      </p:graphicFrame>
      <p:graphicFrame>
        <p:nvGraphicFramePr>
          <p:cNvPr id="68635" name="Object 27"/>
          <p:cNvGraphicFramePr>
            <a:graphicFrameLocks noChangeAspect="1"/>
          </p:cNvGraphicFramePr>
          <p:nvPr/>
        </p:nvGraphicFramePr>
        <p:xfrm>
          <a:off x="4860032" y="5327393"/>
          <a:ext cx="288032" cy="261847"/>
        </p:xfrm>
        <a:graphic>
          <a:graphicData uri="http://schemas.openxmlformats.org/presentationml/2006/ole">
            <p:oleObj spid="_x0000_s68635" name="Rovnice" r:id="rId17" imgW="139680" imgH="126720" progId="Equation.3">
              <p:embed/>
            </p:oleObj>
          </a:graphicData>
        </a:graphic>
      </p:graphicFrame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91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91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86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86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86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86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686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686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686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686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686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686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686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686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686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686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686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686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686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686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675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675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686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686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675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675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675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675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build="p" bldLvl="3"/>
      <p:bldP spid="2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9154" name="Object 2"/>
          <p:cNvGraphicFramePr>
            <a:graphicFrameLocks noChangeAspect="1"/>
          </p:cNvGraphicFramePr>
          <p:nvPr/>
        </p:nvGraphicFramePr>
        <p:xfrm>
          <a:off x="1012130" y="801216"/>
          <a:ext cx="3271838" cy="1152525"/>
        </p:xfrm>
        <a:graphic>
          <a:graphicData uri="http://schemas.openxmlformats.org/presentationml/2006/ole">
            <p:oleObj spid="_x0000_s69634" name="Rovnice" r:id="rId3" imgW="1193760" imgH="419040" progId="Equation.3">
              <p:embed/>
            </p:oleObj>
          </a:graphicData>
        </a:graphic>
      </p:graphicFrame>
      <p:graphicFrame>
        <p:nvGraphicFramePr>
          <p:cNvPr id="69648" name="Object 2"/>
          <p:cNvGraphicFramePr>
            <a:graphicFrameLocks noChangeAspect="1"/>
          </p:cNvGraphicFramePr>
          <p:nvPr/>
        </p:nvGraphicFramePr>
        <p:xfrm>
          <a:off x="4211960" y="765051"/>
          <a:ext cx="1809750" cy="1152525"/>
        </p:xfrm>
        <a:graphic>
          <a:graphicData uri="http://schemas.openxmlformats.org/presentationml/2006/ole">
            <p:oleObj spid="_x0000_s69648" name="Rovnice" r:id="rId4" imgW="660240" imgH="419040" progId="Equation.3">
              <p:embed/>
            </p:oleObj>
          </a:graphicData>
        </a:graphic>
      </p:graphicFrame>
      <p:graphicFrame>
        <p:nvGraphicFramePr>
          <p:cNvPr id="69649" name="Object 2"/>
          <p:cNvGraphicFramePr>
            <a:graphicFrameLocks noChangeAspect="1"/>
          </p:cNvGraphicFramePr>
          <p:nvPr/>
        </p:nvGraphicFramePr>
        <p:xfrm>
          <a:off x="6037535" y="764704"/>
          <a:ext cx="1774825" cy="1152525"/>
        </p:xfrm>
        <a:graphic>
          <a:graphicData uri="http://schemas.openxmlformats.org/presentationml/2006/ole">
            <p:oleObj spid="_x0000_s69649" name="Rovnice" r:id="rId5" imgW="647640" imgH="419040" progId="Equation.3">
              <p:embed/>
            </p:oleObj>
          </a:graphicData>
        </a:graphic>
      </p:graphicFrame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23528" y="-27384"/>
            <a:ext cx="8496944" cy="778098"/>
          </a:xfrm>
        </p:spPr>
        <p:txBody>
          <a:bodyPr>
            <a:normAutofit/>
          </a:bodyPr>
          <a:lstStyle/>
          <a:p>
            <a:r>
              <a:rPr lang="cs-CZ" altLang="zh-CN" b="1" dirty="0" smtClean="0"/>
              <a:t>Sčítání a odčítání lomených výrazů</a:t>
            </a:r>
            <a:endParaRPr lang="zh-CN" altLang="en-US" b="1" dirty="0"/>
          </a:p>
        </p:txBody>
      </p:sp>
      <p:pic>
        <p:nvPicPr>
          <p:cNvPr id="6" name="Picture 2" descr="http://www.educationcreations.com/images/kidschool13.gif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79512" y="5229200"/>
            <a:ext cx="1671715" cy="1423925"/>
          </a:xfrm>
          <a:prstGeom prst="rect">
            <a:avLst/>
          </a:prstGeom>
          <a:noFill/>
        </p:spPr>
      </p:pic>
      <p:sp>
        <p:nvSpPr>
          <p:cNvPr id="7" name="TextovéPole 6"/>
          <p:cNvSpPr txBox="1"/>
          <p:nvPr/>
        </p:nvSpPr>
        <p:spPr>
          <a:xfrm>
            <a:off x="7524328" y="6516052"/>
            <a:ext cx="16561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Lomené výrazy</a:t>
            </a:r>
            <a:endParaRPr lang="cs-CZ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467544" y="3429000"/>
            <a:ext cx="849694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57188" indent="-357188">
              <a:buFont typeface="Arial" pitchFamily="34" charset="0"/>
              <a:buChar char="•"/>
            </a:pPr>
            <a:r>
              <a:rPr lang="cs-CZ" sz="2800" b="1" dirty="0" smtClean="0"/>
              <a:t>pokud lze, výrazy ve jmenovateli rozložíme na součin</a:t>
            </a:r>
          </a:p>
          <a:p>
            <a:pPr marL="357188" indent="-357188">
              <a:buFont typeface="Arial" pitchFamily="34" charset="0"/>
              <a:buChar char="•"/>
            </a:pPr>
            <a:r>
              <a:rPr lang="cs-CZ" sz="2800" dirty="0" smtClean="0"/>
              <a:t>potom hledáme společného jmenovatele</a:t>
            </a:r>
          </a:p>
        </p:txBody>
      </p:sp>
      <p:sp>
        <p:nvSpPr>
          <p:cNvPr id="23" name="TextovéPole 22"/>
          <p:cNvSpPr txBox="1"/>
          <p:nvPr/>
        </p:nvSpPr>
        <p:spPr>
          <a:xfrm>
            <a:off x="895301" y="4551787"/>
            <a:ext cx="1800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57188" indent="-357188"/>
            <a:r>
              <a:rPr lang="cs-CZ" sz="2800" dirty="0" smtClean="0"/>
              <a:t>Podmínky:</a:t>
            </a:r>
            <a:endParaRPr lang="cs-CZ" sz="2800" b="1" dirty="0" smtClean="0"/>
          </a:p>
        </p:txBody>
      </p:sp>
      <p:graphicFrame>
        <p:nvGraphicFramePr>
          <p:cNvPr id="67593" name="Object 9"/>
          <p:cNvGraphicFramePr>
            <a:graphicFrameLocks noChangeAspect="1"/>
          </p:cNvGraphicFramePr>
          <p:nvPr/>
        </p:nvGraphicFramePr>
        <p:xfrm>
          <a:off x="2811463" y="4653136"/>
          <a:ext cx="858837" cy="392113"/>
        </p:xfrm>
        <a:graphic>
          <a:graphicData uri="http://schemas.openxmlformats.org/presentationml/2006/ole">
            <p:oleObj spid="_x0000_s69635" name="Rovnice" r:id="rId7" imgW="419040" imgH="190440" progId="Equation.3">
              <p:embed/>
            </p:oleObj>
          </a:graphicData>
        </a:graphic>
      </p:graphicFrame>
      <p:graphicFrame>
        <p:nvGraphicFramePr>
          <p:cNvPr id="67594" name="Object 10"/>
          <p:cNvGraphicFramePr>
            <a:graphicFrameLocks noChangeAspect="1"/>
          </p:cNvGraphicFramePr>
          <p:nvPr/>
        </p:nvGraphicFramePr>
        <p:xfrm>
          <a:off x="4122738" y="4653136"/>
          <a:ext cx="1227137" cy="384175"/>
        </p:xfrm>
        <a:graphic>
          <a:graphicData uri="http://schemas.openxmlformats.org/presentationml/2006/ole">
            <p:oleObj spid="_x0000_s69636" name="Rovnice" r:id="rId8" imgW="609480" imgH="190440" progId="Equation.3">
              <p:embed/>
            </p:oleObj>
          </a:graphicData>
        </a:graphic>
      </p:graphicFrame>
      <p:graphicFrame>
        <p:nvGraphicFramePr>
          <p:cNvPr id="68633" name="Object 2"/>
          <p:cNvGraphicFramePr>
            <a:graphicFrameLocks noChangeAspect="1"/>
          </p:cNvGraphicFramePr>
          <p:nvPr/>
        </p:nvGraphicFramePr>
        <p:xfrm>
          <a:off x="3168005" y="2091457"/>
          <a:ext cx="2124075" cy="1152525"/>
        </p:xfrm>
        <a:graphic>
          <a:graphicData uri="http://schemas.openxmlformats.org/presentationml/2006/ole">
            <p:oleObj spid="_x0000_s69646" name="Rovnice" r:id="rId9" imgW="774360" imgH="419040" progId="Equation.3">
              <p:embed/>
            </p:oleObj>
          </a:graphicData>
        </a:graphic>
      </p:graphicFrame>
      <p:graphicFrame>
        <p:nvGraphicFramePr>
          <p:cNvPr id="68634" name="Object 2"/>
          <p:cNvGraphicFramePr>
            <a:graphicFrameLocks noChangeAspect="1"/>
          </p:cNvGraphicFramePr>
          <p:nvPr/>
        </p:nvGraphicFramePr>
        <p:xfrm>
          <a:off x="5292080" y="2060848"/>
          <a:ext cx="1881188" cy="1327150"/>
        </p:xfrm>
        <a:graphic>
          <a:graphicData uri="http://schemas.openxmlformats.org/presentationml/2006/ole">
            <p:oleObj spid="_x0000_s69647" name="Rovnice" r:id="rId10" imgW="685800" imgH="482400" progId="Equation.3">
              <p:embed/>
            </p:oleObj>
          </a:graphicData>
        </a:graphic>
      </p:graphicFrame>
      <p:graphicFrame>
        <p:nvGraphicFramePr>
          <p:cNvPr id="69650" name="Object 2"/>
          <p:cNvGraphicFramePr>
            <a:graphicFrameLocks noChangeAspect="1"/>
          </p:cNvGraphicFramePr>
          <p:nvPr/>
        </p:nvGraphicFramePr>
        <p:xfrm>
          <a:off x="1320503" y="2091854"/>
          <a:ext cx="1811337" cy="1152525"/>
        </p:xfrm>
        <a:graphic>
          <a:graphicData uri="http://schemas.openxmlformats.org/presentationml/2006/ole">
            <p:oleObj spid="_x0000_s69650" name="Rovnice" r:id="rId11" imgW="660240" imgH="419040" progId="Equation.3">
              <p:embed/>
            </p:oleObj>
          </a:graphicData>
        </a:graphic>
      </p:graphicFrame>
      <p:graphicFrame>
        <p:nvGraphicFramePr>
          <p:cNvPr id="69651" name="Object 19"/>
          <p:cNvGraphicFramePr>
            <a:graphicFrameLocks noChangeAspect="1"/>
          </p:cNvGraphicFramePr>
          <p:nvPr/>
        </p:nvGraphicFramePr>
        <p:xfrm>
          <a:off x="683568" y="2097534"/>
          <a:ext cx="1289050" cy="1187450"/>
        </p:xfrm>
        <a:graphic>
          <a:graphicData uri="http://schemas.openxmlformats.org/presentationml/2006/ole">
            <p:oleObj spid="_x0000_s69651" name="Rovnice" r:id="rId12" imgW="469800" imgH="431640" progId="Equation.3">
              <p:embed/>
            </p:oleObj>
          </a:graphicData>
        </a:graphic>
      </p:graphicFrame>
      <p:graphicFrame>
        <p:nvGraphicFramePr>
          <p:cNvPr id="69652" name="Object 20"/>
          <p:cNvGraphicFramePr>
            <a:graphicFrameLocks noChangeAspect="1"/>
          </p:cNvGraphicFramePr>
          <p:nvPr/>
        </p:nvGraphicFramePr>
        <p:xfrm>
          <a:off x="1835696" y="2204864"/>
          <a:ext cx="381000" cy="384175"/>
        </p:xfrm>
        <a:graphic>
          <a:graphicData uri="http://schemas.openxmlformats.org/presentationml/2006/ole">
            <p:oleObj spid="_x0000_s69652" name="Rovnice" r:id="rId13" imgW="139680" imgH="139680" progId="Equation.3">
              <p:embed/>
            </p:oleObj>
          </a:graphicData>
        </a:graphic>
      </p:graphicFrame>
      <p:graphicFrame>
        <p:nvGraphicFramePr>
          <p:cNvPr id="69653" name="Object 21"/>
          <p:cNvGraphicFramePr>
            <a:graphicFrameLocks noChangeAspect="1"/>
          </p:cNvGraphicFramePr>
          <p:nvPr/>
        </p:nvGraphicFramePr>
        <p:xfrm>
          <a:off x="2229123" y="2132856"/>
          <a:ext cx="974725" cy="558800"/>
        </p:xfrm>
        <a:graphic>
          <a:graphicData uri="http://schemas.openxmlformats.org/presentationml/2006/ole">
            <p:oleObj spid="_x0000_s69653" name="Rovnice" r:id="rId14" imgW="355320" imgH="203040" progId="Equation.3">
              <p:embed/>
            </p:oleObj>
          </a:graphicData>
        </a:graphic>
      </p:graphicFrame>
      <p:grpSp>
        <p:nvGrpSpPr>
          <p:cNvPr id="24" name="Skupina 23"/>
          <p:cNvGrpSpPr/>
          <p:nvPr/>
        </p:nvGrpSpPr>
        <p:grpSpPr>
          <a:xfrm>
            <a:off x="7092280" y="764704"/>
            <a:ext cx="360040" cy="360040"/>
            <a:chOff x="7092280" y="764704"/>
            <a:chExt cx="360040" cy="360040"/>
          </a:xfrm>
        </p:grpSpPr>
        <p:graphicFrame>
          <p:nvGraphicFramePr>
            <p:cNvPr id="68628" name="Object 9"/>
            <p:cNvGraphicFramePr>
              <a:graphicFrameLocks noChangeAspect="1"/>
            </p:cNvGraphicFramePr>
            <p:nvPr/>
          </p:nvGraphicFramePr>
          <p:xfrm>
            <a:off x="7092280" y="836712"/>
            <a:ext cx="341313" cy="271462"/>
          </p:xfrm>
          <a:graphic>
            <a:graphicData uri="http://schemas.openxmlformats.org/presentationml/2006/ole">
              <p:oleObj spid="_x0000_s69641" name="Rovnice" r:id="rId15" imgW="241200" imgH="190440" progId="Equation.3">
                <p:embed/>
              </p:oleObj>
            </a:graphicData>
          </a:graphic>
        </p:graphicFrame>
        <p:sp>
          <p:nvSpPr>
            <p:cNvPr id="30" name="Elipsa 29"/>
            <p:cNvSpPr/>
            <p:nvPr/>
          </p:nvSpPr>
          <p:spPr>
            <a:xfrm>
              <a:off x="7092280" y="764704"/>
              <a:ext cx="360040" cy="360040"/>
            </a:xfrm>
            <a:prstGeom prst="ellipse">
              <a:avLst/>
            </a:prstGeom>
            <a:noFill/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aphicFrame>
        <p:nvGraphicFramePr>
          <p:cNvPr id="69654" name="Object 22"/>
          <p:cNvGraphicFramePr>
            <a:graphicFrameLocks noChangeAspect="1"/>
          </p:cNvGraphicFramePr>
          <p:nvPr/>
        </p:nvGraphicFramePr>
        <p:xfrm>
          <a:off x="2915816" y="5013176"/>
          <a:ext cx="744810" cy="496540"/>
        </p:xfrm>
        <a:graphic>
          <a:graphicData uri="http://schemas.openxmlformats.org/presentationml/2006/ole">
            <p:oleObj spid="_x0000_s69654" name="Rovnice" r:id="rId16" imgW="342720" imgH="228600" progId="Equation.3">
              <p:embed/>
            </p:oleObj>
          </a:graphicData>
        </a:graphic>
      </p:graphicFrame>
      <p:graphicFrame>
        <p:nvGraphicFramePr>
          <p:cNvPr id="69655" name="Object 23"/>
          <p:cNvGraphicFramePr>
            <a:graphicFrameLocks noChangeAspect="1"/>
          </p:cNvGraphicFramePr>
          <p:nvPr/>
        </p:nvGraphicFramePr>
        <p:xfrm>
          <a:off x="4493023" y="5027113"/>
          <a:ext cx="1087089" cy="418111"/>
        </p:xfrm>
        <a:graphic>
          <a:graphicData uri="http://schemas.openxmlformats.org/presentationml/2006/ole">
            <p:oleObj spid="_x0000_s69655" name="Rovnice" r:id="rId17" imgW="495000" imgH="190440" progId="Equation.3">
              <p:embed/>
            </p:oleObj>
          </a:graphicData>
        </a:graphic>
      </p:graphicFrame>
      <p:graphicFrame>
        <p:nvGraphicFramePr>
          <p:cNvPr id="69656" name="Object 24"/>
          <p:cNvGraphicFramePr>
            <a:graphicFrameLocks noChangeAspect="1"/>
          </p:cNvGraphicFramePr>
          <p:nvPr/>
        </p:nvGraphicFramePr>
        <p:xfrm>
          <a:off x="4648200" y="5301208"/>
          <a:ext cx="1003300" cy="976313"/>
        </p:xfrm>
        <a:graphic>
          <a:graphicData uri="http://schemas.openxmlformats.org/presentationml/2006/ole">
            <p:oleObj spid="_x0000_s69656" name="Rovnice" r:id="rId18" imgW="457200" imgH="444240" progId="Equation.3">
              <p:embed/>
            </p:oleObj>
          </a:graphicData>
        </a:graphic>
      </p:graphicFrame>
      <p:graphicFrame>
        <p:nvGraphicFramePr>
          <p:cNvPr id="69657" name="Object 25"/>
          <p:cNvGraphicFramePr>
            <a:graphicFrameLocks noChangeAspect="1"/>
          </p:cNvGraphicFramePr>
          <p:nvPr/>
        </p:nvGraphicFramePr>
        <p:xfrm>
          <a:off x="3779019" y="4679230"/>
          <a:ext cx="288925" cy="261938"/>
        </p:xfrm>
        <a:graphic>
          <a:graphicData uri="http://schemas.openxmlformats.org/presentationml/2006/ole">
            <p:oleObj spid="_x0000_s69657" name="Rovnice" r:id="rId19" imgW="139680" imgH="126720" progId="Equation.3">
              <p:embed/>
            </p:oleObj>
          </a:graphicData>
        </a:graphic>
      </p:graphicFrame>
      <p:graphicFrame>
        <p:nvGraphicFramePr>
          <p:cNvPr id="69658" name="Object 26"/>
          <p:cNvGraphicFramePr>
            <a:graphicFrameLocks noChangeAspect="1"/>
          </p:cNvGraphicFramePr>
          <p:nvPr/>
        </p:nvGraphicFramePr>
        <p:xfrm>
          <a:off x="3851920" y="5085184"/>
          <a:ext cx="288925" cy="261938"/>
        </p:xfrm>
        <a:graphic>
          <a:graphicData uri="http://schemas.openxmlformats.org/presentationml/2006/ole">
            <p:oleObj spid="_x0000_s69658" name="Rovnice" r:id="rId20" imgW="139680" imgH="126720" progId="Equation.3">
              <p:embed/>
            </p:oleObj>
          </a:graphicData>
        </a:graphic>
      </p:graphicFrame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91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91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96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96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96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96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96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96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96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96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96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96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696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696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686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686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686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686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675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675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696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696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675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675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696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696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696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696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696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696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696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696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build="p" bldLvl="2"/>
      <p:bldP spid="2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62266" y="-24"/>
            <a:ext cx="1666528" cy="642942"/>
          </a:xfrm>
        </p:spPr>
        <p:txBody>
          <a:bodyPr>
            <a:normAutofit fontScale="90000"/>
          </a:bodyPr>
          <a:lstStyle/>
          <a:p>
            <a:pPr algn="l"/>
            <a:r>
              <a:rPr lang="cs-CZ" altLang="zh-CN" b="1" dirty="0" smtClean="0"/>
              <a:t>Příklad:</a:t>
            </a:r>
            <a:endParaRPr lang="zh-CN" altLang="en-US" b="1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62266" y="821892"/>
            <a:ext cx="1933470" cy="590884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altLang="zh-CN" sz="2800" u="sng" dirty="0" smtClean="0"/>
              <a:t>Vypočítej:</a:t>
            </a:r>
            <a:endParaRPr lang="zh-CN" altLang="en-US" sz="2800" b="1" u="sng" dirty="0"/>
          </a:p>
        </p:txBody>
      </p:sp>
      <p:sp>
        <p:nvSpPr>
          <p:cNvPr id="7" name="TextovéPole 6"/>
          <p:cNvSpPr txBox="1"/>
          <p:nvPr/>
        </p:nvSpPr>
        <p:spPr>
          <a:xfrm>
            <a:off x="7524328" y="6516052"/>
            <a:ext cx="16561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Lomené výrazy</a:t>
            </a:r>
            <a:endParaRPr lang="cs-CZ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grpSp>
        <p:nvGrpSpPr>
          <p:cNvPr id="16" name="Skupina 15"/>
          <p:cNvGrpSpPr/>
          <p:nvPr/>
        </p:nvGrpSpPr>
        <p:grpSpPr>
          <a:xfrm>
            <a:off x="142844" y="1640879"/>
            <a:ext cx="4097568" cy="4681538"/>
            <a:chOff x="142844" y="1640879"/>
            <a:chExt cx="4097568" cy="4681538"/>
          </a:xfrm>
        </p:grpSpPr>
        <p:sp>
          <p:nvSpPr>
            <p:cNvPr id="4" name="TextovéPole 3"/>
            <p:cNvSpPr txBox="1"/>
            <p:nvPr/>
          </p:nvSpPr>
          <p:spPr>
            <a:xfrm>
              <a:off x="142844" y="1695451"/>
              <a:ext cx="720080" cy="461664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514350" indent="-514350">
                <a:lnSpc>
                  <a:spcPct val="150000"/>
                </a:lnSpc>
                <a:buFont typeface="+mj-lt"/>
                <a:buAutoNum type="alphaLcParenR"/>
              </a:pPr>
              <a:r>
                <a:rPr lang="cs-CZ" sz="2800" dirty="0" smtClean="0"/>
                <a:t> </a:t>
              </a:r>
            </a:p>
            <a:p>
              <a:pPr marL="514350" indent="-514350">
                <a:lnSpc>
                  <a:spcPct val="300000"/>
                </a:lnSpc>
                <a:buFont typeface="+mj-lt"/>
                <a:buAutoNum type="alphaLcParenR"/>
              </a:pPr>
              <a:r>
                <a:rPr lang="cs-CZ" sz="2800" dirty="0" smtClean="0"/>
                <a:t> </a:t>
              </a:r>
            </a:p>
            <a:p>
              <a:pPr marL="514350" indent="-514350">
                <a:lnSpc>
                  <a:spcPct val="300000"/>
                </a:lnSpc>
                <a:buFont typeface="+mj-lt"/>
                <a:buAutoNum type="alphaLcParenR"/>
              </a:pPr>
              <a:r>
                <a:rPr lang="cs-CZ" sz="2800" dirty="0" smtClean="0"/>
                <a:t> </a:t>
              </a:r>
            </a:p>
            <a:p>
              <a:pPr marL="514350" indent="-514350">
                <a:lnSpc>
                  <a:spcPct val="300000"/>
                </a:lnSpc>
                <a:buFont typeface="+mj-lt"/>
                <a:buAutoNum type="alphaLcParenR"/>
              </a:pPr>
              <a:r>
                <a:rPr lang="cs-CZ" sz="2800" dirty="0" smtClean="0"/>
                <a:t> </a:t>
              </a:r>
              <a:endParaRPr lang="cs-CZ" sz="2800" dirty="0"/>
            </a:p>
          </p:txBody>
        </p:sp>
        <p:graphicFrame>
          <p:nvGraphicFramePr>
            <p:cNvPr id="49154" name="Object 2"/>
            <p:cNvGraphicFramePr>
              <a:graphicFrameLocks noChangeAspect="1"/>
            </p:cNvGraphicFramePr>
            <p:nvPr/>
          </p:nvGraphicFramePr>
          <p:xfrm>
            <a:off x="766961" y="1640879"/>
            <a:ext cx="1382712" cy="936625"/>
          </p:xfrm>
          <a:graphic>
            <a:graphicData uri="http://schemas.openxmlformats.org/presentationml/2006/ole">
              <p:oleObj spid="_x0000_s70658" name="Rovnice" r:id="rId3" imgW="583920" imgH="393480" progId="Equation.3">
                <p:embed/>
              </p:oleObj>
            </a:graphicData>
          </a:graphic>
        </p:graphicFrame>
        <p:graphicFrame>
          <p:nvGraphicFramePr>
            <p:cNvPr id="49155" name="Object 3"/>
            <p:cNvGraphicFramePr>
              <a:graphicFrameLocks noChangeAspect="1"/>
            </p:cNvGraphicFramePr>
            <p:nvPr/>
          </p:nvGraphicFramePr>
          <p:xfrm>
            <a:off x="766961" y="2750542"/>
            <a:ext cx="3228975" cy="1068387"/>
          </p:xfrm>
          <a:graphic>
            <a:graphicData uri="http://schemas.openxmlformats.org/presentationml/2006/ole">
              <p:oleObj spid="_x0000_s70659" name="Rovnice" r:id="rId4" imgW="1346040" imgH="444240" progId="Equation.3">
                <p:embed/>
              </p:oleObj>
            </a:graphicData>
          </a:graphic>
        </p:graphicFrame>
        <p:graphicFrame>
          <p:nvGraphicFramePr>
            <p:cNvPr id="49156" name="Object 4"/>
            <p:cNvGraphicFramePr>
              <a:graphicFrameLocks noChangeAspect="1"/>
            </p:cNvGraphicFramePr>
            <p:nvPr/>
          </p:nvGraphicFramePr>
          <p:xfrm>
            <a:off x="766961" y="4003079"/>
            <a:ext cx="2124075" cy="1000125"/>
          </p:xfrm>
          <a:graphic>
            <a:graphicData uri="http://schemas.openxmlformats.org/presentationml/2006/ole">
              <p:oleObj spid="_x0000_s70660" name="Rovnice" r:id="rId5" imgW="838080" imgH="393480" progId="Equation.3">
                <p:embed/>
              </p:oleObj>
            </a:graphicData>
          </a:graphic>
        </p:graphicFrame>
        <p:graphicFrame>
          <p:nvGraphicFramePr>
            <p:cNvPr id="49157" name="Object 5"/>
            <p:cNvGraphicFramePr>
              <a:graphicFrameLocks noChangeAspect="1"/>
            </p:cNvGraphicFramePr>
            <p:nvPr/>
          </p:nvGraphicFramePr>
          <p:xfrm>
            <a:off x="766961" y="5322292"/>
            <a:ext cx="3473451" cy="1000125"/>
          </p:xfrm>
          <a:graphic>
            <a:graphicData uri="http://schemas.openxmlformats.org/presentationml/2006/ole">
              <p:oleObj spid="_x0000_s70661" name="Rovnice" r:id="rId6" imgW="1371600" imgH="393480" progId="Equation.3">
                <p:embed/>
              </p:oleObj>
            </a:graphicData>
          </a:graphic>
        </p:graphicFrame>
      </p:grpSp>
      <p:graphicFrame>
        <p:nvGraphicFramePr>
          <p:cNvPr id="17" name="Object 2"/>
          <p:cNvGraphicFramePr>
            <a:graphicFrameLocks noChangeAspect="1"/>
          </p:cNvGraphicFramePr>
          <p:nvPr/>
        </p:nvGraphicFramePr>
        <p:xfrm>
          <a:off x="2241277" y="1604367"/>
          <a:ext cx="3698875" cy="1147762"/>
        </p:xfrm>
        <a:graphic>
          <a:graphicData uri="http://schemas.openxmlformats.org/presentationml/2006/ole">
            <p:oleObj spid="_x0000_s70662" name="Rovnice" r:id="rId7" imgW="1562040" imgH="482400" progId="Equation.3">
              <p:embed/>
            </p:oleObj>
          </a:graphicData>
        </a:graphic>
      </p:graphicFrame>
      <p:graphicFrame>
        <p:nvGraphicFramePr>
          <p:cNvPr id="18" name="Object 3"/>
          <p:cNvGraphicFramePr>
            <a:graphicFrameLocks noChangeAspect="1"/>
          </p:cNvGraphicFramePr>
          <p:nvPr/>
        </p:nvGraphicFramePr>
        <p:xfrm>
          <a:off x="3935313" y="3084513"/>
          <a:ext cx="3228975" cy="549275"/>
        </p:xfrm>
        <a:graphic>
          <a:graphicData uri="http://schemas.openxmlformats.org/presentationml/2006/ole">
            <p:oleObj spid="_x0000_s70663" name="Rovnice" r:id="rId8" imgW="1346040" imgH="228600" progId="Equation.3">
              <p:embed/>
            </p:oleObj>
          </a:graphicData>
        </a:graphic>
      </p:graphicFrame>
      <p:graphicFrame>
        <p:nvGraphicFramePr>
          <p:cNvPr id="19" name="Object 4"/>
          <p:cNvGraphicFramePr>
            <a:graphicFrameLocks noChangeAspect="1"/>
          </p:cNvGraphicFramePr>
          <p:nvPr/>
        </p:nvGraphicFramePr>
        <p:xfrm>
          <a:off x="2824262" y="3961978"/>
          <a:ext cx="3763962" cy="1227137"/>
        </p:xfrm>
        <a:graphic>
          <a:graphicData uri="http://schemas.openxmlformats.org/presentationml/2006/ole">
            <p:oleObj spid="_x0000_s70664" name="Rovnice" r:id="rId9" imgW="1485720" imgH="482400" progId="Equation.3">
              <p:embed/>
            </p:oleObj>
          </a:graphicData>
        </a:graphic>
      </p:graphicFrame>
      <p:graphicFrame>
        <p:nvGraphicFramePr>
          <p:cNvPr id="20" name="Object 5"/>
          <p:cNvGraphicFramePr>
            <a:graphicFrameLocks noChangeAspect="1"/>
          </p:cNvGraphicFramePr>
          <p:nvPr/>
        </p:nvGraphicFramePr>
        <p:xfrm>
          <a:off x="4141862" y="5261123"/>
          <a:ext cx="4246562" cy="1192213"/>
        </p:xfrm>
        <a:graphic>
          <a:graphicData uri="http://schemas.openxmlformats.org/presentationml/2006/ole">
            <p:oleObj spid="_x0000_s70665" name="Rovnice" r:id="rId10" imgW="1676160" imgH="469800" progId="Equation.3">
              <p:embed/>
            </p:oleObj>
          </a:graphicData>
        </a:graphic>
      </p:graphicFrame>
      <p:grpSp>
        <p:nvGrpSpPr>
          <p:cNvPr id="21" name="Skupina 20"/>
          <p:cNvGrpSpPr/>
          <p:nvPr/>
        </p:nvGrpSpPr>
        <p:grpSpPr>
          <a:xfrm>
            <a:off x="6804248" y="144016"/>
            <a:ext cx="2160240" cy="1988840"/>
            <a:chOff x="6660232" y="0"/>
            <a:chExt cx="2160240" cy="1988840"/>
          </a:xfrm>
        </p:grpSpPr>
        <p:sp>
          <p:nvSpPr>
            <p:cNvPr id="22" name="Obdélník 21"/>
            <p:cNvSpPr/>
            <p:nvPr/>
          </p:nvSpPr>
          <p:spPr>
            <a:xfrm>
              <a:off x="6660232" y="0"/>
              <a:ext cx="2160240" cy="198884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23" name="Picture 2" descr="http://www.educationcreations.com/images/kidschool13.gif"/>
            <p:cNvPicPr>
              <a:picLocks noChangeAspect="1" noChangeArrowheads="1"/>
            </p:cNvPicPr>
            <p:nvPr/>
          </p:nvPicPr>
          <p:blipFill>
            <a:blip r:embed="rId11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6732240" y="188640"/>
              <a:ext cx="2012870" cy="1714512"/>
            </a:xfrm>
            <a:prstGeom prst="rect">
              <a:avLst/>
            </a:prstGeom>
            <a:noFill/>
          </p:spPr>
        </p:pic>
      </p:grp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260648"/>
            <a:ext cx="3754760" cy="648072"/>
          </a:xfrm>
        </p:spPr>
        <p:txBody>
          <a:bodyPr anchor="t">
            <a:noAutofit/>
          </a:bodyPr>
          <a:lstStyle/>
          <a:p>
            <a:pPr algn="l"/>
            <a:r>
              <a:rPr lang="cs-CZ" dirty="0" smtClean="0"/>
              <a:t>Pracovní sešit</a:t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Nadpis 1"/>
          <p:cNvSpPr txBox="1">
            <a:spLocks/>
          </p:cNvSpPr>
          <p:nvPr/>
        </p:nvSpPr>
        <p:spPr>
          <a:xfrm>
            <a:off x="611560" y="1196752"/>
            <a:ext cx="7560840" cy="792088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pPr marL="361950" marR="0" lvl="0" indent="-36195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str. 30 /př.</a:t>
            </a:r>
            <a:r>
              <a:rPr kumimoji="0" lang="cs-CZ" sz="44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10, 11, 12</a:t>
            </a:r>
            <a:r>
              <a:rPr kumimoji="0" lang="cs-CZ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cs-CZ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cs-CZ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cs-CZ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endParaRPr kumimoji="0" lang="cs-CZ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81922" name="Picture 2" descr="Matematika pro SŠ – 2. díl (pracovní sešit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652120" y="2276872"/>
            <a:ext cx="2736304" cy="387403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8626" name="Object 2"/>
          <p:cNvGraphicFramePr>
            <a:graphicFrameLocks noChangeAspect="1"/>
          </p:cNvGraphicFramePr>
          <p:nvPr/>
        </p:nvGraphicFramePr>
        <p:xfrm>
          <a:off x="3635896" y="2420888"/>
          <a:ext cx="1393825" cy="1152525"/>
        </p:xfrm>
        <a:graphic>
          <a:graphicData uri="http://schemas.openxmlformats.org/presentationml/2006/ole">
            <p:oleObj spid="_x0000_s73734" name="Rovnice" r:id="rId3" imgW="507960" imgH="419040" progId="Equation.3">
              <p:embed/>
            </p:oleObj>
          </a:graphicData>
        </a:graphic>
      </p:graphicFrame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23528" y="-27384"/>
            <a:ext cx="8496944" cy="778098"/>
          </a:xfrm>
        </p:spPr>
        <p:txBody>
          <a:bodyPr>
            <a:normAutofit/>
          </a:bodyPr>
          <a:lstStyle/>
          <a:p>
            <a:r>
              <a:rPr lang="cs-CZ" altLang="zh-CN" b="1" dirty="0" smtClean="0"/>
              <a:t>Násobení lomených výrazů</a:t>
            </a:r>
            <a:endParaRPr lang="zh-CN" altLang="en-US" b="1" dirty="0"/>
          </a:p>
        </p:txBody>
      </p:sp>
      <p:pic>
        <p:nvPicPr>
          <p:cNvPr id="6" name="Picture 2" descr="http://www.educationcreations.com/images/kidschool13.gif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79512" y="5229200"/>
            <a:ext cx="1671715" cy="1423925"/>
          </a:xfrm>
          <a:prstGeom prst="rect">
            <a:avLst/>
          </a:prstGeom>
          <a:noFill/>
        </p:spPr>
      </p:pic>
      <p:sp>
        <p:nvSpPr>
          <p:cNvPr id="7" name="TextovéPole 6"/>
          <p:cNvSpPr txBox="1"/>
          <p:nvPr/>
        </p:nvSpPr>
        <p:spPr>
          <a:xfrm>
            <a:off x="7524328" y="6516052"/>
            <a:ext cx="16561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Lomené výrazy</a:t>
            </a:r>
            <a:endParaRPr lang="cs-CZ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graphicFrame>
        <p:nvGraphicFramePr>
          <p:cNvPr id="49154" name="Object 2"/>
          <p:cNvGraphicFramePr>
            <a:graphicFrameLocks noChangeAspect="1"/>
          </p:cNvGraphicFramePr>
          <p:nvPr/>
        </p:nvGraphicFramePr>
        <p:xfrm>
          <a:off x="991121" y="2348880"/>
          <a:ext cx="2644775" cy="1152525"/>
        </p:xfrm>
        <a:graphic>
          <a:graphicData uri="http://schemas.openxmlformats.org/presentationml/2006/ole">
            <p:oleObj spid="_x0000_s73730" name="Rovnice" r:id="rId5" imgW="965160" imgH="419040" progId="Equation.3">
              <p:embed/>
            </p:oleObj>
          </a:graphicData>
        </a:graphic>
      </p:graphicFrame>
      <p:sp>
        <p:nvSpPr>
          <p:cNvPr id="15" name="TextovéPole 14"/>
          <p:cNvSpPr txBox="1"/>
          <p:nvPr/>
        </p:nvSpPr>
        <p:spPr>
          <a:xfrm>
            <a:off x="179512" y="764704"/>
            <a:ext cx="878497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57188" indent="-357188">
              <a:buFont typeface="Arial" pitchFamily="34" charset="0"/>
              <a:buChar char="•"/>
            </a:pPr>
            <a:r>
              <a:rPr lang="cs-CZ" sz="2800" dirty="0" smtClean="0"/>
              <a:t>platí stejná pravidla jako při násobení zlomků</a:t>
            </a:r>
          </a:p>
          <a:p>
            <a:pPr marL="357188" indent="-357188">
              <a:buFont typeface="Arial" pitchFamily="34" charset="0"/>
              <a:buChar char="•"/>
            </a:pPr>
            <a:r>
              <a:rPr lang="cs-CZ" sz="2800" dirty="0" smtClean="0"/>
              <a:t>pokud lze, předem výrazy </a:t>
            </a:r>
            <a:r>
              <a:rPr lang="cs-CZ" sz="2800" b="1" dirty="0" smtClean="0"/>
              <a:t>rozložíme na součin</a:t>
            </a:r>
          </a:p>
          <a:p>
            <a:pPr marL="357188" indent="-357188">
              <a:buFont typeface="Arial" pitchFamily="34" charset="0"/>
              <a:buChar char="•"/>
            </a:pPr>
            <a:r>
              <a:rPr lang="cs-CZ" sz="2800" dirty="0" smtClean="0"/>
              <a:t>pokud lze výrazy </a:t>
            </a:r>
            <a:r>
              <a:rPr lang="cs-CZ" sz="2800" b="1" dirty="0" smtClean="0"/>
              <a:t>zkrátíme</a:t>
            </a:r>
          </a:p>
        </p:txBody>
      </p:sp>
      <p:sp>
        <p:nvSpPr>
          <p:cNvPr id="23" name="TextovéPole 22"/>
          <p:cNvSpPr txBox="1"/>
          <p:nvPr/>
        </p:nvSpPr>
        <p:spPr>
          <a:xfrm>
            <a:off x="2108573" y="5157192"/>
            <a:ext cx="1800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57188" indent="-357188"/>
            <a:r>
              <a:rPr lang="cs-CZ" sz="2800" dirty="0" smtClean="0"/>
              <a:t>Podmínky:</a:t>
            </a:r>
            <a:endParaRPr lang="cs-CZ" sz="2800" b="1" dirty="0" smtClean="0"/>
          </a:p>
        </p:txBody>
      </p:sp>
      <p:graphicFrame>
        <p:nvGraphicFramePr>
          <p:cNvPr id="67593" name="Object 9"/>
          <p:cNvGraphicFramePr>
            <a:graphicFrameLocks noChangeAspect="1"/>
          </p:cNvGraphicFramePr>
          <p:nvPr/>
        </p:nvGraphicFramePr>
        <p:xfrm>
          <a:off x="3792538" y="5302250"/>
          <a:ext cx="1138237" cy="352425"/>
        </p:xfrm>
        <a:graphic>
          <a:graphicData uri="http://schemas.openxmlformats.org/presentationml/2006/ole">
            <p:oleObj spid="_x0000_s73731" name="Rovnice" r:id="rId6" imgW="533160" imgH="164880" progId="Equation.3">
              <p:embed/>
            </p:oleObj>
          </a:graphicData>
        </a:graphic>
      </p:graphicFrame>
      <p:graphicFrame>
        <p:nvGraphicFramePr>
          <p:cNvPr id="67594" name="Object 10"/>
          <p:cNvGraphicFramePr>
            <a:graphicFrameLocks noChangeAspect="1"/>
          </p:cNvGraphicFramePr>
          <p:nvPr/>
        </p:nvGraphicFramePr>
        <p:xfrm>
          <a:off x="5508104" y="5301208"/>
          <a:ext cx="1097700" cy="340871"/>
        </p:xfrm>
        <a:graphic>
          <a:graphicData uri="http://schemas.openxmlformats.org/presentationml/2006/ole">
            <p:oleObj spid="_x0000_s73732" name="Rovnice" r:id="rId7" imgW="533160" imgH="164880" progId="Equation.3">
              <p:embed/>
            </p:oleObj>
          </a:graphicData>
        </a:graphic>
      </p:graphicFrame>
      <p:graphicFrame>
        <p:nvGraphicFramePr>
          <p:cNvPr id="67596" name="Object 12"/>
          <p:cNvGraphicFramePr>
            <a:graphicFrameLocks noChangeAspect="1"/>
          </p:cNvGraphicFramePr>
          <p:nvPr/>
        </p:nvGraphicFramePr>
        <p:xfrm>
          <a:off x="5934174" y="5680075"/>
          <a:ext cx="654050" cy="419100"/>
        </p:xfrm>
        <a:graphic>
          <a:graphicData uri="http://schemas.openxmlformats.org/presentationml/2006/ole">
            <p:oleObj spid="_x0000_s73733" name="Rovnice" r:id="rId8" imgW="317160" imgH="203040" progId="Equation.3">
              <p:embed/>
            </p:oleObj>
          </a:graphicData>
        </a:graphic>
      </p:graphicFrame>
      <p:graphicFrame>
        <p:nvGraphicFramePr>
          <p:cNvPr id="68632" name="Object 2"/>
          <p:cNvGraphicFramePr>
            <a:graphicFrameLocks noChangeAspect="1"/>
          </p:cNvGraphicFramePr>
          <p:nvPr/>
        </p:nvGraphicFramePr>
        <p:xfrm>
          <a:off x="683568" y="3716338"/>
          <a:ext cx="2508250" cy="1152525"/>
        </p:xfrm>
        <a:graphic>
          <a:graphicData uri="http://schemas.openxmlformats.org/presentationml/2006/ole">
            <p:oleObj spid="_x0000_s73740" name="Rovnice" r:id="rId9" imgW="914400" imgH="419040" progId="Equation.3">
              <p:embed/>
            </p:oleObj>
          </a:graphicData>
        </a:graphic>
      </p:graphicFrame>
      <p:graphicFrame>
        <p:nvGraphicFramePr>
          <p:cNvPr id="68633" name="Object 2"/>
          <p:cNvGraphicFramePr>
            <a:graphicFrameLocks noChangeAspect="1"/>
          </p:cNvGraphicFramePr>
          <p:nvPr/>
        </p:nvGraphicFramePr>
        <p:xfrm>
          <a:off x="3171750" y="3645024"/>
          <a:ext cx="2192338" cy="1327150"/>
        </p:xfrm>
        <a:graphic>
          <a:graphicData uri="http://schemas.openxmlformats.org/presentationml/2006/ole">
            <p:oleObj spid="_x0000_s73741" name="Rovnice" r:id="rId10" imgW="799920" imgH="482400" progId="Equation.3">
              <p:embed/>
            </p:oleObj>
          </a:graphicData>
        </a:graphic>
      </p:graphicFrame>
      <p:graphicFrame>
        <p:nvGraphicFramePr>
          <p:cNvPr id="73743" name="Object 18"/>
          <p:cNvGraphicFramePr>
            <a:graphicFrameLocks noChangeAspect="1"/>
          </p:cNvGraphicFramePr>
          <p:nvPr/>
        </p:nvGraphicFramePr>
        <p:xfrm>
          <a:off x="4948386" y="2420938"/>
          <a:ext cx="2647950" cy="1082675"/>
        </p:xfrm>
        <a:graphic>
          <a:graphicData uri="http://schemas.openxmlformats.org/presentationml/2006/ole">
            <p:oleObj spid="_x0000_s73743" name="Rovnice" r:id="rId11" imgW="965160" imgH="393480" progId="Equation.3">
              <p:embed/>
            </p:oleObj>
          </a:graphicData>
        </a:graphic>
      </p:graphicFrame>
      <p:graphicFrame>
        <p:nvGraphicFramePr>
          <p:cNvPr id="73744" name="Object 12"/>
          <p:cNvGraphicFramePr>
            <a:graphicFrameLocks noChangeAspect="1"/>
          </p:cNvGraphicFramePr>
          <p:nvPr/>
        </p:nvGraphicFramePr>
        <p:xfrm>
          <a:off x="4232275" y="5661025"/>
          <a:ext cx="679450" cy="419100"/>
        </p:xfrm>
        <a:graphic>
          <a:graphicData uri="http://schemas.openxmlformats.org/presentationml/2006/ole">
            <p:oleObj spid="_x0000_s73744" name="Rovnice" r:id="rId12" imgW="330120" imgH="203040" progId="Equation.3">
              <p:embed/>
            </p:oleObj>
          </a:graphicData>
        </a:graphic>
      </p:graphicFrame>
      <p:cxnSp>
        <p:nvCxnSpPr>
          <p:cNvPr id="22" name="Přímá spojovací čára 21"/>
          <p:cNvCxnSpPr/>
          <p:nvPr/>
        </p:nvCxnSpPr>
        <p:spPr>
          <a:xfrm flipV="1">
            <a:off x="6084168" y="2420888"/>
            <a:ext cx="1357322" cy="503486"/>
          </a:xfrm>
          <a:prstGeom prst="line">
            <a:avLst/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Přímá spojovací čára 23"/>
          <p:cNvCxnSpPr/>
          <p:nvPr/>
        </p:nvCxnSpPr>
        <p:spPr>
          <a:xfrm flipV="1">
            <a:off x="3779912" y="3068960"/>
            <a:ext cx="1357322" cy="503486"/>
          </a:xfrm>
          <a:prstGeom prst="line">
            <a:avLst/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73745" name="Object 17"/>
          <p:cNvGraphicFramePr>
            <a:graphicFrameLocks noChangeAspect="1"/>
          </p:cNvGraphicFramePr>
          <p:nvPr/>
        </p:nvGraphicFramePr>
        <p:xfrm>
          <a:off x="5076056" y="5327302"/>
          <a:ext cx="288925" cy="261938"/>
        </p:xfrm>
        <a:graphic>
          <a:graphicData uri="http://schemas.openxmlformats.org/presentationml/2006/ole">
            <p:oleObj spid="_x0000_s73745" name="Rovnice" r:id="rId13" imgW="139680" imgH="126720" progId="Equation.3">
              <p:embed/>
            </p:oleObj>
          </a:graphicData>
        </a:graphic>
      </p:graphicFrame>
      <p:graphicFrame>
        <p:nvGraphicFramePr>
          <p:cNvPr id="73746" name="Object 18"/>
          <p:cNvGraphicFramePr>
            <a:graphicFrameLocks noChangeAspect="1"/>
          </p:cNvGraphicFramePr>
          <p:nvPr/>
        </p:nvGraphicFramePr>
        <p:xfrm>
          <a:off x="5148064" y="5733256"/>
          <a:ext cx="288925" cy="261938"/>
        </p:xfrm>
        <a:graphic>
          <a:graphicData uri="http://schemas.openxmlformats.org/presentationml/2006/ole">
            <p:oleObj spid="_x0000_s73746" name="Rovnice" r:id="rId14" imgW="139680" imgH="126720" progId="Equation.3">
              <p:embed/>
            </p:oleObj>
          </a:graphicData>
        </a:graphic>
      </p:graphicFrame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91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91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86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86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37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37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686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686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686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686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675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675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737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737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675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675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737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737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737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737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675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675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build="p" bldLvl="2"/>
      <p:bldP spid="2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62266" y="-24"/>
            <a:ext cx="1666528" cy="642942"/>
          </a:xfrm>
        </p:spPr>
        <p:txBody>
          <a:bodyPr>
            <a:normAutofit fontScale="90000"/>
          </a:bodyPr>
          <a:lstStyle/>
          <a:p>
            <a:pPr algn="l"/>
            <a:r>
              <a:rPr lang="cs-CZ" altLang="zh-CN" b="1" dirty="0" smtClean="0"/>
              <a:t>Příklad:</a:t>
            </a:r>
            <a:endParaRPr lang="zh-CN" altLang="en-US" b="1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62266" y="821892"/>
            <a:ext cx="1933470" cy="590884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altLang="zh-CN" sz="2800" u="sng" dirty="0" smtClean="0"/>
              <a:t>Vypočítej:</a:t>
            </a:r>
            <a:endParaRPr lang="zh-CN" altLang="en-US" sz="2800" b="1" u="sng" dirty="0"/>
          </a:p>
        </p:txBody>
      </p:sp>
      <p:pic>
        <p:nvPicPr>
          <p:cNvPr id="6" name="Picture 2" descr="http://www.educationcreations.com/images/kidschool13.gif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39552" y="4653136"/>
            <a:ext cx="2012870" cy="1714512"/>
          </a:xfrm>
          <a:prstGeom prst="rect">
            <a:avLst/>
          </a:prstGeom>
          <a:noFill/>
        </p:spPr>
      </p:pic>
      <p:sp>
        <p:nvSpPr>
          <p:cNvPr id="7" name="TextovéPole 6"/>
          <p:cNvSpPr txBox="1"/>
          <p:nvPr/>
        </p:nvSpPr>
        <p:spPr>
          <a:xfrm>
            <a:off x="7524328" y="6516052"/>
            <a:ext cx="16561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Lomené výrazy</a:t>
            </a:r>
            <a:endParaRPr lang="cs-CZ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grpSp>
        <p:nvGrpSpPr>
          <p:cNvPr id="12" name="Skupina 11"/>
          <p:cNvGrpSpPr/>
          <p:nvPr/>
        </p:nvGrpSpPr>
        <p:grpSpPr>
          <a:xfrm>
            <a:off x="142844" y="1611313"/>
            <a:ext cx="3714137" cy="2193925"/>
            <a:chOff x="142844" y="1611313"/>
            <a:chExt cx="3714137" cy="2193925"/>
          </a:xfrm>
        </p:grpSpPr>
        <p:sp>
          <p:nvSpPr>
            <p:cNvPr id="4" name="TextovéPole 3"/>
            <p:cNvSpPr txBox="1"/>
            <p:nvPr/>
          </p:nvSpPr>
          <p:spPr>
            <a:xfrm>
              <a:off x="142844" y="1695451"/>
              <a:ext cx="720080" cy="20313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514350" indent="-514350">
                <a:lnSpc>
                  <a:spcPct val="150000"/>
                </a:lnSpc>
                <a:buFont typeface="+mj-lt"/>
                <a:buAutoNum type="alphaLcParenR"/>
              </a:pPr>
              <a:r>
                <a:rPr lang="cs-CZ" sz="2800" dirty="0" smtClean="0"/>
                <a:t> </a:t>
              </a:r>
            </a:p>
            <a:p>
              <a:pPr marL="514350" indent="-514350">
                <a:lnSpc>
                  <a:spcPct val="300000"/>
                </a:lnSpc>
                <a:buFont typeface="+mj-lt"/>
                <a:buAutoNum type="alphaLcParenR"/>
              </a:pPr>
              <a:r>
                <a:rPr lang="cs-CZ" sz="2800" dirty="0" smtClean="0"/>
                <a:t>  </a:t>
              </a:r>
              <a:endParaRPr lang="cs-CZ" sz="2800" dirty="0"/>
            </a:p>
          </p:txBody>
        </p:sp>
        <p:graphicFrame>
          <p:nvGraphicFramePr>
            <p:cNvPr id="49154" name="Object 2"/>
            <p:cNvGraphicFramePr>
              <a:graphicFrameLocks noChangeAspect="1"/>
            </p:cNvGraphicFramePr>
            <p:nvPr/>
          </p:nvGraphicFramePr>
          <p:xfrm>
            <a:off x="683568" y="1611313"/>
            <a:ext cx="2374900" cy="996950"/>
          </p:xfrm>
          <a:graphic>
            <a:graphicData uri="http://schemas.openxmlformats.org/presentationml/2006/ole">
              <p:oleObj spid="_x0000_s74754" name="Rovnice" r:id="rId4" imgW="1002960" imgH="419040" progId="Equation.3">
                <p:embed/>
              </p:oleObj>
            </a:graphicData>
          </a:graphic>
        </p:graphicFrame>
        <p:graphicFrame>
          <p:nvGraphicFramePr>
            <p:cNvPr id="49155" name="Object 3"/>
            <p:cNvGraphicFramePr>
              <a:graphicFrameLocks noChangeAspect="1"/>
            </p:cNvGraphicFramePr>
            <p:nvPr/>
          </p:nvGraphicFramePr>
          <p:xfrm>
            <a:off x="683568" y="2767013"/>
            <a:ext cx="3173413" cy="1038225"/>
          </p:xfrm>
          <a:graphic>
            <a:graphicData uri="http://schemas.openxmlformats.org/presentationml/2006/ole">
              <p:oleObj spid="_x0000_s74755" name="Rovnice" r:id="rId5" imgW="1320480" imgH="431640" progId="Equation.3">
                <p:embed/>
              </p:oleObj>
            </a:graphicData>
          </a:graphic>
        </p:graphicFrame>
      </p:grpSp>
      <p:graphicFrame>
        <p:nvGraphicFramePr>
          <p:cNvPr id="17" name="Object 2"/>
          <p:cNvGraphicFramePr>
            <a:graphicFrameLocks noChangeAspect="1"/>
          </p:cNvGraphicFramePr>
          <p:nvPr/>
        </p:nvGraphicFramePr>
        <p:xfrm>
          <a:off x="2991197" y="1700213"/>
          <a:ext cx="4029075" cy="1057275"/>
        </p:xfrm>
        <a:graphic>
          <a:graphicData uri="http://schemas.openxmlformats.org/presentationml/2006/ole">
            <p:oleObj spid="_x0000_s74758" name="Rovnice" r:id="rId6" imgW="1701720" imgH="444240" progId="Equation.3">
              <p:embed/>
            </p:oleObj>
          </a:graphicData>
        </a:graphic>
      </p:graphicFrame>
      <p:graphicFrame>
        <p:nvGraphicFramePr>
          <p:cNvPr id="18" name="Object 3"/>
          <p:cNvGraphicFramePr>
            <a:graphicFrameLocks noChangeAspect="1"/>
          </p:cNvGraphicFramePr>
          <p:nvPr/>
        </p:nvGraphicFramePr>
        <p:xfrm>
          <a:off x="3823171" y="3084513"/>
          <a:ext cx="3413125" cy="550862"/>
        </p:xfrm>
        <a:graphic>
          <a:graphicData uri="http://schemas.openxmlformats.org/presentationml/2006/ole">
            <p:oleObj spid="_x0000_s74759" name="Rovnice" r:id="rId7" imgW="1422360" imgH="228600" progId="Equation.3">
              <p:embed/>
            </p:oleObj>
          </a:graphicData>
        </a:graphic>
      </p:graphicFrame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5789" name="Object 15"/>
          <p:cNvGraphicFramePr>
            <a:graphicFrameLocks noChangeAspect="1"/>
          </p:cNvGraphicFramePr>
          <p:nvPr/>
        </p:nvGraphicFramePr>
        <p:xfrm>
          <a:off x="2555776" y="3789040"/>
          <a:ext cx="2333625" cy="1082675"/>
        </p:xfrm>
        <a:graphic>
          <a:graphicData uri="http://schemas.openxmlformats.org/presentationml/2006/ole">
            <p:oleObj spid="_x0000_s75789" name="Rovnice" r:id="rId3" imgW="850680" imgH="393480" progId="Equation.3">
              <p:embed/>
            </p:oleObj>
          </a:graphicData>
        </a:graphic>
      </p:graphicFrame>
      <p:graphicFrame>
        <p:nvGraphicFramePr>
          <p:cNvPr id="68626" name="Object 2"/>
          <p:cNvGraphicFramePr>
            <a:graphicFrameLocks noChangeAspect="1"/>
          </p:cNvGraphicFramePr>
          <p:nvPr/>
        </p:nvGraphicFramePr>
        <p:xfrm>
          <a:off x="3452911" y="2564904"/>
          <a:ext cx="3135313" cy="1152525"/>
        </p:xfrm>
        <a:graphic>
          <a:graphicData uri="http://schemas.openxmlformats.org/presentationml/2006/ole">
            <p:oleObj spid="_x0000_s75782" name="Rovnice" r:id="rId4" imgW="1143000" imgH="419040" progId="Equation.3">
              <p:embed/>
            </p:oleObj>
          </a:graphicData>
        </a:graphic>
      </p:graphicFrame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23528" y="-27384"/>
            <a:ext cx="8496944" cy="778098"/>
          </a:xfrm>
        </p:spPr>
        <p:txBody>
          <a:bodyPr>
            <a:normAutofit/>
          </a:bodyPr>
          <a:lstStyle/>
          <a:p>
            <a:r>
              <a:rPr lang="cs-CZ" altLang="zh-CN" b="1" dirty="0" smtClean="0"/>
              <a:t>Dělení lomených výrazů</a:t>
            </a:r>
            <a:endParaRPr lang="zh-CN" altLang="en-US" b="1" dirty="0"/>
          </a:p>
        </p:txBody>
      </p:sp>
      <p:pic>
        <p:nvPicPr>
          <p:cNvPr id="6" name="Picture 2" descr="http://www.educationcreations.com/images/kidschool13.gif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79512" y="5229200"/>
            <a:ext cx="1671715" cy="1423925"/>
          </a:xfrm>
          <a:prstGeom prst="rect">
            <a:avLst/>
          </a:prstGeom>
          <a:noFill/>
        </p:spPr>
      </p:pic>
      <p:sp>
        <p:nvSpPr>
          <p:cNvPr id="7" name="TextovéPole 6"/>
          <p:cNvSpPr txBox="1"/>
          <p:nvPr/>
        </p:nvSpPr>
        <p:spPr>
          <a:xfrm>
            <a:off x="7524328" y="6516052"/>
            <a:ext cx="16561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Lomené výrazy</a:t>
            </a:r>
            <a:endParaRPr lang="cs-CZ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graphicFrame>
        <p:nvGraphicFramePr>
          <p:cNvPr id="49154" name="Object 2"/>
          <p:cNvGraphicFramePr>
            <a:graphicFrameLocks noChangeAspect="1"/>
          </p:cNvGraphicFramePr>
          <p:nvPr/>
        </p:nvGraphicFramePr>
        <p:xfrm>
          <a:off x="395536" y="2564904"/>
          <a:ext cx="3132137" cy="1222375"/>
        </p:xfrm>
        <a:graphic>
          <a:graphicData uri="http://schemas.openxmlformats.org/presentationml/2006/ole">
            <p:oleObj spid="_x0000_s75778" name="Rovnice" r:id="rId6" imgW="1143000" imgH="444240" progId="Equation.3">
              <p:embed/>
            </p:oleObj>
          </a:graphicData>
        </a:graphic>
      </p:graphicFrame>
      <p:sp>
        <p:nvSpPr>
          <p:cNvPr id="15" name="TextovéPole 14"/>
          <p:cNvSpPr txBox="1"/>
          <p:nvPr/>
        </p:nvSpPr>
        <p:spPr>
          <a:xfrm>
            <a:off x="179512" y="764704"/>
            <a:ext cx="878497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57188" indent="-357188">
              <a:buFont typeface="Arial" pitchFamily="34" charset="0"/>
              <a:buChar char="•"/>
            </a:pPr>
            <a:r>
              <a:rPr lang="cs-CZ" sz="2800" dirty="0" smtClean="0"/>
              <a:t>platí stejná pravidla jako při dělení zlomků</a:t>
            </a:r>
          </a:p>
          <a:p>
            <a:pPr marL="357188" indent="-357188">
              <a:buFont typeface="Arial" pitchFamily="34" charset="0"/>
              <a:buChar char="•"/>
            </a:pPr>
            <a:r>
              <a:rPr lang="cs-CZ" sz="2800" b="1" dirty="0" smtClean="0"/>
              <a:t>převedeme na násobení</a:t>
            </a:r>
          </a:p>
          <a:p>
            <a:pPr marL="357188" indent="-357188">
              <a:buFont typeface="Arial" pitchFamily="34" charset="0"/>
              <a:buChar char="•"/>
            </a:pPr>
            <a:r>
              <a:rPr lang="cs-CZ" sz="2800" dirty="0" smtClean="0"/>
              <a:t>pokud lze, předem výrazy </a:t>
            </a:r>
            <a:r>
              <a:rPr lang="cs-CZ" sz="2800" b="1" dirty="0" smtClean="0"/>
              <a:t>rozložíme na součin</a:t>
            </a:r>
          </a:p>
          <a:p>
            <a:pPr marL="357188" indent="-357188">
              <a:buFont typeface="Arial" pitchFamily="34" charset="0"/>
              <a:buChar char="•"/>
            </a:pPr>
            <a:r>
              <a:rPr lang="cs-CZ" sz="2800" dirty="0" smtClean="0"/>
              <a:t>pokud lze výrazy </a:t>
            </a:r>
            <a:r>
              <a:rPr lang="cs-CZ" sz="2800" b="1" dirty="0" smtClean="0"/>
              <a:t>zkrátíme</a:t>
            </a:r>
          </a:p>
        </p:txBody>
      </p:sp>
      <p:sp>
        <p:nvSpPr>
          <p:cNvPr id="23" name="TextovéPole 22"/>
          <p:cNvSpPr txBox="1"/>
          <p:nvPr/>
        </p:nvSpPr>
        <p:spPr>
          <a:xfrm>
            <a:off x="2108573" y="5157192"/>
            <a:ext cx="1800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57188" indent="-357188"/>
            <a:r>
              <a:rPr lang="cs-CZ" sz="2800" dirty="0" smtClean="0"/>
              <a:t>Podmínky:</a:t>
            </a:r>
            <a:endParaRPr lang="cs-CZ" sz="2800" b="1" dirty="0" smtClean="0"/>
          </a:p>
        </p:txBody>
      </p:sp>
      <p:graphicFrame>
        <p:nvGraphicFramePr>
          <p:cNvPr id="67593" name="Object 9"/>
          <p:cNvGraphicFramePr>
            <a:graphicFrameLocks noChangeAspect="1"/>
          </p:cNvGraphicFramePr>
          <p:nvPr/>
        </p:nvGraphicFramePr>
        <p:xfrm>
          <a:off x="3779838" y="5289550"/>
          <a:ext cx="1165225" cy="379413"/>
        </p:xfrm>
        <a:graphic>
          <a:graphicData uri="http://schemas.openxmlformats.org/presentationml/2006/ole">
            <p:oleObj spid="_x0000_s75779" name="Rovnice" r:id="rId7" imgW="545760" imgH="177480" progId="Equation.3">
              <p:embed/>
            </p:oleObj>
          </a:graphicData>
        </a:graphic>
      </p:graphicFrame>
      <p:graphicFrame>
        <p:nvGraphicFramePr>
          <p:cNvPr id="67594" name="Object 10"/>
          <p:cNvGraphicFramePr>
            <a:graphicFrameLocks noChangeAspect="1"/>
          </p:cNvGraphicFramePr>
          <p:nvPr/>
        </p:nvGraphicFramePr>
        <p:xfrm>
          <a:off x="5508625" y="5287963"/>
          <a:ext cx="1096963" cy="366712"/>
        </p:xfrm>
        <a:graphic>
          <a:graphicData uri="http://schemas.openxmlformats.org/presentationml/2006/ole">
            <p:oleObj spid="_x0000_s75780" name="Rovnice" r:id="rId8" imgW="533160" imgH="177480" progId="Equation.3">
              <p:embed/>
            </p:oleObj>
          </a:graphicData>
        </a:graphic>
      </p:graphicFrame>
      <p:graphicFrame>
        <p:nvGraphicFramePr>
          <p:cNvPr id="67596" name="Object 12"/>
          <p:cNvGraphicFramePr>
            <a:graphicFrameLocks noChangeAspect="1"/>
          </p:cNvGraphicFramePr>
          <p:nvPr/>
        </p:nvGraphicFramePr>
        <p:xfrm>
          <a:off x="5921375" y="5680075"/>
          <a:ext cx="679450" cy="419100"/>
        </p:xfrm>
        <a:graphic>
          <a:graphicData uri="http://schemas.openxmlformats.org/presentationml/2006/ole">
            <p:oleObj spid="_x0000_s75781" name="Rovnice" r:id="rId9" imgW="330120" imgH="203040" progId="Equation.3">
              <p:embed/>
            </p:oleObj>
          </a:graphicData>
        </a:graphic>
      </p:graphicFrame>
      <p:graphicFrame>
        <p:nvGraphicFramePr>
          <p:cNvPr id="73743" name="Object 18"/>
          <p:cNvGraphicFramePr>
            <a:graphicFrameLocks noChangeAspect="1"/>
          </p:cNvGraphicFramePr>
          <p:nvPr/>
        </p:nvGraphicFramePr>
        <p:xfrm>
          <a:off x="107504" y="3789363"/>
          <a:ext cx="2508250" cy="1152525"/>
        </p:xfrm>
        <a:graphic>
          <a:graphicData uri="http://schemas.openxmlformats.org/presentationml/2006/ole">
            <p:oleObj spid="_x0000_s75785" name="Rovnice" r:id="rId10" imgW="914400" imgH="419040" progId="Equation.3">
              <p:embed/>
            </p:oleObj>
          </a:graphicData>
        </a:graphic>
      </p:graphicFrame>
      <p:graphicFrame>
        <p:nvGraphicFramePr>
          <p:cNvPr id="73744" name="Object 12"/>
          <p:cNvGraphicFramePr>
            <a:graphicFrameLocks noChangeAspect="1"/>
          </p:cNvGraphicFramePr>
          <p:nvPr/>
        </p:nvGraphicFramePr>
        <p:xfrm>
          <a:off x="4141788" y="5661025"/>
          <a:ext cx="862012" cy="419100"/>
        </p:xfrm>
        <a:graphic>
          <a:graphicData uri="http://schemas.openxmlformats.org/presentationml/2006/ole">
            <p:oleObj spid="_x0000_s75786" name="Rovnice" r:id="rId11" imgW="419040" imgH="203040" progId="Equation.3">
              <p:embed/>
            </p:oleObj>
          </a:graphicData>
        </a:graphic>
      </p:graphicFrame>
      <p:cxnSp>
        <p:nvCxnSpPr>
          <p:cNvPr id="22" name="Přímá spojovací čára 21"/>
          <p:cNvCxnSpPr/>
          <p:nvPr/>
        </p:nvCxnSpPr>
        <p:spPr>
          <a:xfrm flipV="1">
            <a:off x="2627784" y="3789040"/>
            <a:ext cx="1357322" cy="503486"/>
          </a:xfrm>
          <a:prstGeom prst="line">
            <a:avLst/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Přímá spojovací čára 23"/>
          <p:cNvCxnSpPr/>
          <p:nvPr/>
        </p:nvCxnSpPr>
        <p:spPr>
          <a:xfrm flipV="1">
            <a:off x="1475656" y="4437112"/>
            <a:ext cx="1357322" cy="503486"/>
          </a:xfrm>
          <a:prstGeom prst="line">
            <a:avLst/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ovací čára 17"/>
          <p:cNvCxnSpPr/>
          <p:nvPr/>
        </p:nvCxnSpPr>
        <p:spPr>
          <a:xfrm flipV="1">
            <a:off x="251520" y="4437112"/>
            <a:ext cx="1357322" cy="503486"/>
          </a:xfrm>
          <a:prstGeom prst="line">
            <a:avLst/>
          </a:prstGeom>
          <a:ln w="28575">
            <a:solidFill>
              <a:srgbClr val="008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ovací čára 18"/>
          <p:cNvCxnSpPr/>
          <p:nvPr/>
        </p:nvCxnSpPr>
        <p:spPr>
          <a:xfrm flipV="1">
            <a:off x="323528" y="3789040"/>
            <a:ext cx="1357322" cy="503486"/>
          </a:xfrm>
          <a:prstGeom prst="line">
            <a:avLst/>
          </a:prstGeom>
          <a:ln w="28575">
            <a:solidFill>
              <a:srgbClr val="008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75787" name="Object 15"/>
          <p:cNvGraphicFramePr>
            <a:graphicFrameLocks noChangeAspect="1"/>
          </p:cNvGraphicFramePr>
          <p:nvPr/>
        </p:nvGraphicFramePr>
        <p:xfrm>
          <a:off x="4860032" y="3824288"/>
          <a:ext cx="2820987" cy="1082675"/>
        </p:xfrm>
        <a:graphic>
          <a:graphicData uri="http://schemas.openxmlformats.org/presentationml/2006/ole">
            <p:oleObj spid="_x0000_s75787" name="Rovnice" r:id="rId12" imgW="1028520" imgH="393480" progId="Equation.3">
              <p:embed/>
            </p:oleObj>
          </a:graphicData>
        </a:graphic>
      </p:graphicFrame>
      <p:graphicFrame>
        <p:nvGraphicFramePr>
          <p:cNvPr id="75788" name="Object 15"/>
          <p:cNvGraphicFramePr>
            <a:graphicFrameLocks noChangeAspect="1"/>
          </p:cNvGraphicFramePr>
          <p:nvPr/>
        </p:nvGraphicFramePr>
        <p:xfrm>
          <a:off x="7668344" y="3736975"/>
          <a:ext cx="1289050" cy="1327150"/>
        </p:xfrm>
        <a:graphic>
          <a:graphicData uri="http://schemas.openxmlformats.org/presentationml/2006/ole">
            <p:oleObj spid="_x0000_s75788" name="Rovnice" r:id="rId13" imgW="469800" imgH="482400" progId="Equation.3">
              <p:embed/>
            </p:oleObj>
          </a:graphicData>
        </a:graphic>
      </p:graphicFrame>
      <p:graphicFrame>
        <p:nvGraphicFramePr>
          <p:cNvPr id="75790" name="Object 14"/>
          <p:cNvGraphicFramePr>
            <a:graphicFrameLocks noChangeAspect="1"/>
          </p:cNvGraphicFramePr>
          <p:nvPr/>
        </p:nvGraphicFramePr>
        <p:xfrm>
          <a:off x="5076056" y="5327302"/>
          <a:ext cx="288925" cy="261938"/>
        </p:xfrm>
        <a:graphic>
          <a:graphicData uri="http://schemas.openxmlformats.org/presentationml/2006/ole">
            <p:oleObj spid="_x0000_s75790" name="Rovnice" r:id="rId14" imgW="139680" imgH="126720" progId="Equation.3">
              <p:embed/>
            </p:oleObj>
          </a:graphicData>
        </a:graphic>
      </p:graphicFrame>
      <p:graphicFrame>
        <p:nvGraphicFramePr>
          <p:cNvPr id="75791" name="Object 15"/>
          <p:cNvGraphicFramePr>
            <a:graphicFrameLocks noChangeAspect="1"/>
          </p:cNvGraphicFramePr>
          <p:nvPr/>
        </p:nvGraphicFramePr>
        <p:xfrm>
          <a:off x="5220072" y="5687342"/>
          <a:ext cx="288925" cy="261938"/>
        </p:xfrm>
        <a:graphic>
          <a:graphicData uri="http://schemas.openxmlformats.org/presentationml/2006/ole">
            <p:oleObj spid="_x0000_s75791" name="Rovnice" r:id="rId15" imgW="139680" imgH="126720" progId="Equation.3">
              <p:embed/>
            </p:oleObj>
          </a:graphicData>
        </a:graphic>
      </p:graphicFrame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91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91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86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86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37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37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757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757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757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757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757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757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675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675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757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757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675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675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737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737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757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757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500" fill="hold"/>
                                        <p:tgtEl>
                                          <p:spTgt spid="675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500" fill="hold"/>
                                        <p:tgtEl>
                                          <p:spTgt spid="675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build="p" bldLvl="2"/>
      <p:bldP spid="2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62266" y="-24"/>
            <a:ext cx="1666528" cy="642942"/>
          </a:xfrm>
        </p:spPr>
        <p:txBody>
          <a:bodyPr>
            <a:normAutofit fontScale="90000"/>
          </a:bodyPr>
          <a:lstStyle/>
          <a:p>
            <a:pPr algn="l"/>
            <a:r>
              <a:rPr lang="cs-CZ" altLang="zh-CN" b="1" dirty="0" smtClean="0"/>
              <a:t>Příklad:</a:t>
            </a:r>
            <a:endParaRPr lang="zh-CN" altLang="en-US" b="1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62266" y="821892"/>
            <a:ext cx="1933470" cy="590884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altLang="zh-CN" sz="2800" u="sng" dirty="0" smtClean="0"/>
              <a:t>Vypočítej:</a:t>
            </a:r>
            <a:endParaRPr lang="zh-CN" altLang="en-US" sz="2800" b="1" u="sng" dirty="0"/>
          </a:p>
        </p:txBody>
      </p:sp>
      <p:pic>
        <p:nvPicPr>
          <p:cNvPr id="6" name="Picture 2" descr="http://www.educationcreations.com/images/kidschool13.gif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39552" y="4653136"/>
            <a:ext cx="2012870" cy="1714512"/>
          </a:xfrm>
          <a:prstGeom prst="rect">
            <a:avLst/>
          </a:prstGeom>
          <a:noFill/>
        </p:spPr>
      </p:pic>
      <p:sp>
        <p:nvSpPr>
          <p:cNvPr id="7" name="TextovéPole 6"/>
          <p:cNvSpPr txBox="1"/>
          <p:nvPr/>
        </p:nvSpPr>
        <p:spPr>
          <a:xfrm>
            <a:off x="7524328" y="6516052"/>
            <a:ext cx="16561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Lomené výrazy</a:t>
            </a:r>
            <a:endParaRPr lang="cs-CZ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grpSp>
        <p:nvGrpSpPr>
          <p:cNvPr id="5" name="Skupina 12"/>
          <p:cNvGrpSpPr/>
          <p:nvPr/>
        </p:nvGrpSpPr>
        <p:grpSpPr>
          <a:xfrm>
            <a:off x="142844" y="1611313"/>
            <a:ext cx="2765456" cy="2969815"/>
            <a:chOff x="142844" y="1956414"/>
            <a:chExt cx="2765456" cy="2969815"/>
          </a:xfrm>
        </p:grpSpPr>
        <p:sp>
          <p:nvSpPr>
            <p:cNvPr id="4" name="TextovéPole 3"/>
            <p:cNvSpPr txBox="1"/>
            <p:nvPr/>
          </p:nvSpPr>
          <p:spPr>
            <a:xfrm>
              <a:off x="142844" y="2040552"/>
              <a:ext cx="720080" cy="20313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514350" indent="-514350">
                <a:lnSpc>
                  <a:spcPct val="150000"/>
                </a:lnSpc>
                <a:buFont typeface="+mj-lt"/>
                <a:buAutoNum type="alphaLcParenR"/>
              </a:pPr>
              <a:r>
                <a:rPr lang="cs-CZ" sz="2800" dirty="0" smtClean="0"/>
                <a:t> </a:t>
              </a:r>
            </a:p>
            <a:p>
              <a:pPr marL="514350" indent="-514350">
                <a:lnSpc>
                  <a:spcPct val="300000"/>
                </a:lnSpc>
                <a:buFont typeface="+mj-lt"/>
                <a:buAutoNum type="alphaLcParenR"/>
              </a:pPr>
              <a:r>
                <a:rPr lang="cs-CZ" sz="2800" dirty="0" smtClean="0"/>
                <a:t>  </a:t>
              </a:r>
              <a:endParaRPr lang="cs-CZ" sz="2800" dirty="0"/>
            </a:p>
          </p:txBody>
        </p:sp>
        <p:graphicFrame>
          <p:nvGraphicFramePr>
            <p:cNvPr id="49154" name="Object 2"/>
            <p:cNvGraphicFramePr>
              <a:graphicFrameLocks noChangeAspect="1"/>
            </p:cNvGraphicFramePr>
            <p:nvPr/>
          </p:nvGraphicFramePr>
          <p:xfrm>
            <a:off x="833438" y="1956414"/>
            <a:ext cx="2074862" cy="996950"/>
          </p:xfrm>
          <a:graphic>
            <a:graphicData uri="http://schemas.openxmlformats.org/presentationml/2006/ole">
              <p:oleObj spid="_x0000_s76802" name="Rovnice" r:id="rId4" imgW="876240" imgH="419040" progId="Equation.3">
                <p:embed/>
              </p:oleObj>
            </a:graphicData>
          </a:graphic>
        </p:graphicFrame>
        <p:graphicFrame>
          <p:nvGraphicFramePr>
            <p:cNvPr id="49155" name="Object 3"/>
            <p:cNvGraphicFramePr>
              <a:graphicFrameLocks noChangeAspect="1"/>
            </p:cNvGraphicFramePr>
            <p:nvPr/>
          </p:nvGraphicFramePr>
          <p:xfrm>
            <a:off x="899592" y="3094254"/>
            <a:ext cx="1739900" cy="1831975"/>
          </p:xfrm>
          <a:graphic>
            <a:graphicData uri="http://schemas.openxmlformats.org/presentationml/2006/ole">
              <p:oleObj spid="_x0000_s76803" name="Rovnice" r:id="rId5" imgW="723600" imgH="761760" progId="Equation.3">
                <p:embed/>
              </p:oleObj>
            </a:graphicData>
          </a:graphic>
        </p:graphicFrame>
      </p:grpSp>
      <p:graphicFrame>
        <p:nvGraphicFramePr>
          <p:cNvPr id="17" name="Object 2"/>
          <p:cNvGraphicFramePr>
            <a:graphicFrameLocks noChangeAspect="1"/>
          </p:cNvGraphicFramePr>
          <p:nvPr/>
        </p:nvGraphicFramePr>
        <p:xfrm>
          <a:off x="2829024" y="1633538"/>
          <a:ext cx="3759200" cy="1147762"/>
        </p:xfrm>
        <a:graphic>
          <a:graphicData uri="http://schemas.openxmlformats.org/presentationml/2006/ole">
            <p:oleObj spid="_x0000_s76804" name="Rovnice" r:id="rId6" imgW="1587240" imgH="482400" progId="Equation.3">
              <p:embed/>
            </p:oleObj>
          </a:graphicData>
        </a:graphic>
      </p:graphicFrame>
      <p:graphicFrame>
        <p:nvGraphicFramePr>
          <p:cNvPr id="18" name="Object 3"/>
          <p:cNvGraphicFramePr>
            <a:graphicFrameLocks noChangeAspect="1"/>
          </p:cNvGraphicFramePr>
          <p:nvPr/>
        </p:nvGraphicFramePr>
        <p:xfrm>
          <a:off x="2633935" y="3190875"/>
          <a:ext cx="5178425" cy="1101725"/>
        </p:xfrm>
        <a:graphic>
          <a:graphicData uri="http://schemas.openxmlformats.org/presentationml/2006/ole">
            <p:oleObj spid="_x0000_s76805" name="Rovnice" r:id="rId7" imgW="2158920" imgH="457200" progId="Equation.3">
              <p:embed/>
            </p:oleObj>
          </a:graphicData>
        </a:graphic>
      </p:graphicFrame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260648"/>
            <a:ext cx="3754760" cy="648072"/>
          </a:xfrm>
        </p:spPr>
        <p:txBody>
          <a:bodyPr anchor="t">
            <a:noAutofit/>
          </a:bodyPr>
          <a:lstStyle/>
          <a:p>
            <a:pPr algn="l"/>
            <a:r>
              <a:rPr lang="cs-CZ" dirty="0" smtClean="0"/>
              <a:t>Pracovní sešit</a:t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Nadpis 1"/>
          <p:cNvSpPr txBox="1">
            <a:spLocks/>
          </p:cNvSpPr>
          <p:nvPr/>
        </p:nvSpPr>
        <p:spPr>
          <a:xfrm>
            <a:off x="611560" y="1196752"/>
            <a:ext cx="7560840" cy="792088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pPr marL="361950" marR="0" lvl="0" indent="-36195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str. 31 /př.</a:t>
            </a:r>
            <a:r>
              <a:rPr kumimoji="0" lang="cs-CZ" sz="44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13, 14</a:t>
            </a:r>
          </a:p>
          <a:p>
            <a:pPr marL="361950" marR="0" lvl="0" indent="-36195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cs-CZ" sz="4400" baseline="0" dirty="0" smtClean="0">
                <a:latin typeface="+mj-lt"/>
                <a:ea typeface="+mj-ea"/>
                <a:cs typeface="+mj-cs"/>
              </a:rPr>
              <a:t>str. 32 /př. 15, 16</a:t>
            </a:r>
          </a:p>
          <a:p>
            <a:pPr marL="361950" marR="0" lvl="0" indent="-36195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44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str. 33 /př. 17, 18, 19</a:t>
            </a:r>
          </a:p>
          <a:p>
            <a:pPr marL="361950" marR="0" lvl="0" indent="-36195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cs-CZ" sz="4400" baseline="0" dirty="0" smtClean="0">
                <a:latin typeface="+mj-lt"/>
                <a:ea typeface="+mj-ea"/>
                <a:cs typeface="+mj-cs"/>
              </a:rPr>
              <a:t>str. 34/př. 20, 21, 22</a:t>
            </a:r>
          </a:p>
          <a:p>
            <a:pPr marL="361950" marR="0" lvl="0" indent="-36195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44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str. 35/ př. 23</a:t>
            </a:r>
            <a:r>
              <a:rPr kumimoji="0" lang="cs-CZ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cs-CZ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cs-CZ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cs-CZ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endParaRPr kumimoji="0" lang="cs-CZ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81922" name="Picture 2" descr="Matematika pro SŠ – 2. díl (pracovní sešit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940152" y="2564904"/>
            <a:ext cx="2736304" cy="387403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8860" name="Object 18"/>
          <p:cNvGraphicFramePr>
            <a:graphicFrameLocks noChangeAspect="1"/>
          </p:cNvGraphicFramePr>
          <p:nvPr/>
        </p:nvGraphicFramePr>
        <p:xfrm>
          <a:off x="6300192" y="3484760"/>
          <a:ext cx="1219200" cy="1152525"/>
        </p:xfrm>
        <a:graphic>
          <a:graphicData uri="http://schemas.openxmlformats.org/presentationml/2006/ole">
            <p:oleObj spid="_x0000_s78860" name="Rovnice" r:id="rId3" imgW="444240" imgH="419040" progId="Equation.3">
              <p:embed/>
            </p:oleObj>
          </a:graphicData>
        </a:graphic>
      </p:graphicFrame>
      <p:graphicFrame>
        <p:nvGraphicFramePr>
          <p:cNvPr id="78864" name="Object 16"/>
          <p:cNvGraphicFramePr>
            <a:graphicFrameLocks noChangeAspect="1"/>
          </p:cNvGraphicFramePr>
          <p:nvPr/>
        </p:nvGraphicFramePr>
        <p:xfrm>
          <a:off x="4932040" y="3467100"/>
          <a:ext cx="1427163" cy="1257300"/>
        </p:xfrm>
        <a:graphic>
          <a:graphicData uri="http://schemas.openxmlformats.org/presentationml/2006/ole">
            <p:oleObj spid="_x0000_s78864" name="Rovnice" r:id="rId4" imgW="520560" imgH="457200" progId="Equation.3">
              <p:embed/>
            </p:oleObj>
          </a:graphicData>
        </a:graphic>
      </p:graphicFrame>
      <p:graphicFrame>
        <p:nvGraphicFramePr>
          <p:cNvPr id="68626" name="Object 2"/>
          <p:cNvGraphicFramePr>
            <a:graphicFrameLocks noChangeAspect="1"/>
          </p:cNvGraphicFramePr>
          <p:nvPr/>
        </p:nvGraphicFramePr>
        <p:xfrm>
          <a:off x="3059832" y="3467844"/>
          <a:ext cx="1811338" cy="1187450"/>
        </p:xfrm>
        <a:graphic>
          <a:graphicData uri="http://schemas.openxmlformats.org/presentationml/2006/ole">
            <p:oleObj spid="_x0000_s78854" name="Rovnice" r:id="rId5" imgW="660240" imgH="431640" progId="Equation.3">
              <p:embed/>
            </p:oleObj>
          </a:graphicData>
        </a:graphic>
      </p:graphicFrame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23528" y="-27384"/>
            <a:ext cx="8496944" cy="778098"/>
          </a:xfrm>
        </p:spPr>
        <p:txBody>
          <a:bodyPr>
            <a:normAutofit/>
          </a:bodyPr>
          <a:lstStyle/>
          <a:p>
            <a:r>
              <a:rPr lang="cs-CZ" altLang="zh-CN" b="1" dirty="0" smtClean="0"/>
              <a:t>Lomené výrazy s odmocninami</a:t>
            </a:r>
            <a:endParaRPr lang="zh-CN" altLang="en-US" b="1" dirty="0"/>
          </a:p>
        </p:txBody>
      </p:sp>
      <p:pic>
        <p:nvPicPr>
          <p:cNvPr id="6" name="Picture 2" descr="http://www.educationcreations.com/images/kidschool13.gif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23528" y="5157192"/>
            <a:ext cx="1671715" cy="1423925"/>
          </a:xfrm>
          <a:prstGeom prst="rect">
            <a:avLst/>
          </a:prstGeom>
          <a:noFill/>
        </p:spPr>
      </p:pic>
      <p:sp>
        <p:nvSpPr>
          <p:cNvPr id="7" name="TextovéPole 6"/>
          <p:cNvSpPr txBox="1"/>
          <p:nvPr/>
        </p:nvSpPr>
        <p:spPr>
          <a:xfrm>
            <a:off x="7524328" y="6516052"/>
            <a:ext cx="16561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Lomené výrazy</a:t>
            </a:r>
            <a:endParaRPr lang="cs-CZ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graphicFrame>
        <p:nvGraphicFramePr>
          <p:cNvPr id="49154" name="Object 2"/>
          <p:cNvGraphicFramePr>
            <a:graphicFrameLocks noChangeAspect="1"/>
          </p:cNvGraphicFramePr>
          <p:nvPr/>
        </p:nvGraphicFramePr>
        <p:xfrm>
          <a:off x="2123728" y="3537694"/>
          <a:ext cx="1009650" cy="1117600"/>
        </p:xfrm>
        <a:graphic>
          <a:graphicData uri="http://schemas.openxmlformats.org/presentationml/2006/ole">
            <p:oleObj spid="_x0000_s78850" name="Rovnice" r:id="rId7" imgW="368280" imgH="406080" progId="Equation.3">
              <p:embed/>
            </p:oleObj>
          </a:graphicData>
        </a:graphic>
      </p:graphicFrame>
      <p:sp>
        <p:nvSpPr>
          <p:cNvPr id="15" name="TextovéPole 14"/>
          <p:cNvSpPr txBox="1"/>
          <p:nvPr/>
        </p:nvSpPr>
        <p:spPr>
          <a:xfrm>
            <a:off x="179512" y="764704"/>
            <a:ext cx="87849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57188" indent="-357188">
              <a:buFont typeface="Arial" pitchFamily="34" charset="0"/>
              <a:buChar char="•"/>
            </a:pPr>
            <a:r>
              <a:rPr lang="cs-CZ" sz="2800" dirty="0" smtClean="0"/>
              <a:t>viz mocniny a odmocniny</a:t>
            </a:r>
          </a:p>
        </p:txBody>
      </p:sp>
      <p:cxnSp>
        <p:nvCxnSpPr>
          <p:cNvPr id="22" name="Přímá spojovací čára 21"/>
          <p:cNvCxnSpPr/>
          <p:nvPr/>
        </p:nvCxnSpPr>
        <p:spPr>
          <a:xfrm flipV="1">
            <a:off x="6516216" y="4149080"/>
            <a:ext cx="504056" cy="503486"/>
          </a:xfrm>
          <a:prstGeom prst="line">
            <a:avLst/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78861" name="Object 18"/>
          <p:cNvGraphicFramePr>
            <a:graphicFrameLocks noChangeAspect="1"/>
          </p:cNvGraphicFramePr>
          <p:nvPr/>
        </p:nvGraphicFramePr>
        <p:xfrm>
          <a:off x="7524328" y="3694136"/>
          <a:ext cx="627062" cy="768350"/>
        </p:xfrm>
        <a:graphic>
          <a:graphicData uri="http://schemas.openxmlformats.org/presentationml/2006/ole">
            <p:oleObj spid="_x0000_s78861" name="Rovnice" r:id="rId8" imgW="228600" imgH="279360" progId="Equation.3">
              <p:embed/>
            </p:oleObj>
          </a:graphicData>
        </a:graphic>
      </p:graphicFrame>
      <p:cxnSp>
        <p:nvCxnSpPr>
          <p:cNvPr id="27" name="Přímá spojovací čára 26"/>
          <p:cNvCxnSpPr/>
          <p:nvPr/>
        </p:nvCxnSpPr>
        <p:spPr>
          <a:xfrm flipV="1">
            <a:off x="6228184" y="3573016"/>
            <a:ext cx="504056" cy="503486"/>
          </a:xfrm>
          <a:prstGeom prst="line">
            <a:avLst/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Obdélník 27"/>
          <p:cNvSpPr/>
          <p:nvPr/>
        </p:nvSpPr>
        <p:spPr>
          <a:xfrm>
            <a:off x="179512" y="1268760"/>
            <a:ext cx="8496944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57188" indent="-357188">
              <a:buFont typeface="Arial" pitchFamily="34" charset="0"/>
              <a:buChar char="•"/>
            </a:pPr>
            <a:r>
              <a:rPr lang="cs-CZ" sz="2800" b="1" dirty="0" smtClean="0"/>
              <a:t>USMĚRŇOVÁNÍ ZLOMKU</a:t>
            </a:r>
          </a:p>
          <a:p>
            <a:pPr marL="814388" lvl="1" indent="-357188"/>
            <a:r>
              <a:rPr lang="cs-CZ" sz="2400" dirty="0" smtClean="0"/>
              <a:t>= rozšíření zlomku tak, aby ze jmenovatele zmizela odmocnina</a:t>
            </a:r>
          </a:p>
        </p:txBody>
      </p:sp>
      <p:graphicFrame>
        <p:nvGraphicFramePr>
          <p:cNvPr id="78866" name="Object 2"/>
          <p:cNvGraphicFramePr>
            <a:graphicFrameLocks noChangeAspect="1"/>
          </p:cNvGraphicFramePr>
          <p:nvPr/>
        </p:nvGraphicFramePr>
        <p:xfrm>
          <a:off x="3635896" y="2449513"/>
          <a:ext cx="800100" cy="628650"/>
        </p:xfrm>
        <a:graphic>
          <a:graphicData uri="http://schemas.openxmlformats.org/presentationml/2006/ole">
            <p:oleObj spid="_x0000_s78866" name="Rovnice" r:id="rId9" imgW="291960" imgH="228600" progId="Equation.3">
              <p:embed/>
            </p:oleObj>
          </a:graphicData>
        </a:graphic>
      </p:graphicFrame>
      <p:graphicFrame>
        <p:nvGraphicFramePr>
          <p:cNvPr id="78867" name="Object 2"/>
          <p:cNvGraphicFramePr>
            <a:graphicFrameLocks noChangeAspect="1"/>
          </p:cNvGraphicFramePr>
          <p:nvPr/>
        </p:nvGraphicFramePr>
        <p:xfrm>
          <a:off x="4474096" y="2579688"/>
          <a:ext cx="625475" cy="349250"/>
        </p:xfrm>
        <a:graphic>
          <a:graphicData uri="http://schemas.openxmlformats.org/presentationml/2006/ole">
            <p:oleObj spid="_x0000_s78867" name="Rovnice" r:id="rId10" imgW="228600" imgH="126720" progId="Equation.3">
              <p:embed/>
            </p:oleObj>
          </a:graphicData>
        </a:graphic>
      </p:graphicFrame>
      <p:sp>
        <p:nvSpPr>
          <p:cNvPr id="33" name="Obdélník 32"/>
          <p:cNvSpPr/>
          <p:nvPr/>
        </p:nvSpPr>
        <p:spPr>
          <a:xfrm>
            <a:off x="3563888" y="2348880"/>
            <a:ext cx="1800200" cy="864096"/>
          </a:xfrm>
          <a:prstGeom prst="rect">
            <a:avLst/>
          </a:prstGeom>
          <a:noFill/>
          <a:ln>
            <a:solidFill>
              <a:srgbClr val="008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88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88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88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88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91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91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686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686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788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788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788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788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788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788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28" grpId="0"/>
      <p:bldP spid="33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TextovéPole 18"/>
          <p:cNvSpPr txBox="1"/>
          <p:nvPr/>
        </p:nvSpPr>
        <p:spPr>
          <a:xfrm>
            <a:off x="179512" y="1218332"/>
            <a:ext cx="3293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2800" dirty="0" smtClean="0"/>
              <a:t>potřebujeme vytvořit</a:t>
            </a:r>
            <a:br>
              <a:rPr lang="cs-CZ" sz="2800" dirty="0" smtClean="0"/>
            </a:br>
            <a:r>
              <a:rPr lang="cs-CZ" sz="2800" dirty="0" smtClean="0"/>
              <a:t>druhou mocninu:</a:t>
            </a:r>
          </a:p>
        </p:txBody>
      </p:sp>
      <p:graphicFrame>
        <p:nvGraphicFramePr>
          <p:cNvPr id="78860" name="Object 18"/>
          <p:cNvGraphicFramePr>
            <a:graphicFrameLocks noChangeAspect="1"/>
          </p:cNvGraphicFramePr>
          <p:nvPr/>
        </p:nvGraphicFramePr>
        <p:xfrm>
          <a:off x="5796136" y="3031623"/>
          <a:ext cx="1388056" cy="936104"/>
        </p:xfrm>
        <a:graphic>
          <a:graphicData uri="http://schemas.openxmlformats.org/presentationml/2006/ole">
            <p:oleObj spid="_x0000_s81924" name="Rovnice" r:id="rId3" imgW="698400" imgH="469800" progId="Equation.3">
              <p:embed/>
            </p:oleObj>
          </a:graphicData>
        </a:graphic>
      </p:graphicFrame>
      <p:graphicFrame>
        <p:nvGraphicFramePr>
          <p:cNvPr id="78864" name="Object 16"/>
          <p:cNvGraphicFramePr>
            <a:graphicFrameLocks noChangeAspect="1"/>
          </p:cNvGraphicFramePr>
          <p:nvPr/>
        </p:nvGraphicFramePr>
        <p:xfrm>
          <a:off x="3491880" y="2976879"/>
          <a:ext cx="2376264" cy="986374"/>
        </p:xfrm>
        <a:graphic>
          <a:graphicData uri="http://schemas.openxmlformats.org/presentationml/2006/ole">
            <p:oleObj spid="_x0000_s81926" name="Rovnice" r:id="rId4" imgW="1104840" imgH="457200" progId="Equation.3">
              <p:embed/>
            </p:oleObj>
          </a:graphicData>
        </a:graphic>
      </p:graphicFrame>
      <p:graphicFrame>
        <p:nvGraphicFramePr>
          <p:cNvPr id="68626" name="Object 2"/>
          <p:cNvGraphicFramePr>
            <a:graphicFrameLocks noChangeAspect="1"/>
          </p:cNvGraphicFramePr>
          <p:nvPr/>
        </p:nvGraphicFramePr>
        <p:xfrm>
          <a:off x="1259632" y="2976408"/>
          <a:ext cx="1093480" cy="931575"/>
        </p:xfrm>
        <a:graphic>
          <a:graphicData uri="http://schemas.openxmlformats.org/presentationml/2006/ole">
            <p:oleObj spid="_x0000_s81923" name="Rovnice" r:id="rId5" imgW="507960" imgH="431640" progId="Equation.3">
              <p:embed/>
            </p:oleObj>
          </a:graphicData>
        </a:graphic>
      </p:graphicFrame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23528" y="-27384"/>
            <a:ext cx="8496944" cy="778098"/>
          </a:xfrm>
        </p:spPr>
        <p:txBody>
          <a:bodyPr>
            <a:normAutofit/>
          </a:bodyPr>
          <a:lstStyle/>
          <a:p>
            <a:r>
              <a:rPr lang="cs-CZ" altLang="zh-CN" b="1" dirty="0" smtClean="0"/>
              <a:t>Lomené výrazy s odmocninami</a:t>
            </a:r>
            <a:endParaRPr lang="zh-CN" altLang="en-US" b="1" dirty="0"/>
          </a:p>
        </p:txBody>
      </p:sp>
      <p:pic>
        <p:nvPicPr>
          <p:cNvPr id="6" name="Picture 2" descr="http://www.educationcreations.com/images/kidschool13.gif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23528" y="5157192"/>
            <a:ext cx="1671715" cy="1423925"/>
          </a:xfrm>
          <a:prstGeom prst="rect">
            <a:avLst/>
          </a:prstGeom>
          <a:noFill/>
        </p:spPr>
      </p:pic>
      <p:sp>
        <p:nvSpPr>
          <p:cNvPr id="7" name="TextovéPole 6"/>
          <p:cNvSpPr txBox="1"/>
          <p:nvPr/>
        </p:nvSpPr>
        <p:spPr>
          <a:xfrm>
            <a:off x="7524328" y="6516052"/>
            <a:ext cx="16561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Lomené výrazy</a:t>
            </a:r>
            <a:endParaRPr lang="cs-CZ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graphicFrame>
        <p:nvGraphicFramePr>
          <p:cNvPr id="49154" name="Object 2"/>
          <p:cNvGraphicFramePr>
            <a:graphicFrameLocks noChangeAspect="1"/>
          </p:cNvGraphicFramePr>
          <p:nvPr/>
        </p:nvGraphicFramePr>
        <p:xfrm>
          <a:off x="103655" y="2976879"/>
          <a:ext cx="1227985" cy="931575"/>
        </p:xfrm>
        <a:graphic>
          <a:graphicData uri="http://schemas.openxmlformats.org/presentationml/2006/ole">
            <p:oleObj spid="_x0000_s81922" name="Rovnice" r:id="rId7" imgW="571320" imgH="431640" progId="Equation.3">
              <p:embed/>
            </p:oleObj>
          </a:graphicData>
        </a:graphic>
      </p:graphicFrame>
      <p:graphicFrame>
        <p:nvGraphicFramePr>
          <p:cNvPr id="78861" name="Object 18"/>
          <p:cNvGraphicFramePr>
            <a:graphicFrameLocks noChangeAspect="1"/>
          </p:cNvGraphicFramePr>
          <p:nvPr/>
        </p:nvGraphicFramePr>
        <p:xfrm>
          <a:off x="7108202" y="3031623"/>
          <a:ext cx="1136206" cy="834904"/>
        </p:xfrm>
        <a:graphic>
          <a:graphicData uri="http://schemas.openxmlformats.org/presentationml/2006/ole">
            <p:oleObj spid="_x0000_s81925" name="Rovnice" r:id="rId8" imgW="571320" imgH="419040" progId="Equation.3">
              <p:embed/>
            </p:oleObj>
          </a:graphicData>
        </a:graphic>
      </p:graphicFrame>
      <p:sp>
        <p:nvSpPr>
          <p:cNvPr id="28" name="Obdélník 27"/>
          <p:cNvSpPr/>
          <p:nvPr/>
        </p:nvSpPr>
        <p:spPr>
          <a:xfrm>
            <a:off x="179512" y="692696"/>
            <a:ext cx="432048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57188" indent="-357188">
              <a:buFont typeface="Arial" pitchFamily="34" charset="0"/>
              <a:buChar char="•"/>
            </a:pPr>
            <a:r>
              <a:rPr lang="cs-CZ" sz="2800" b="1" dirty="0" smtClean="0"/>
              <a:t>USMĚRŇOVÁNÍ ZLOMKU</a:t>
            </a:r>
          </a:p>
        </p:txBody>
      </p:sp>
      <p:graphicFrame>
        <p:nvGraphicFramePr>
          <p:cNvPr id="81929" name="Object 13"/>
          <p:cNvGraphicFramePr>
            <a:graphicFrameLocks noChangeAspect="1"/>
          </p:cNvGraphicFramePr>
          <p:nvPr/>
        </p:nvGraphicFramePr>
        <p:xfrm>
          <a:off x="8172400" y="3031623"/>
          <a:ext cx="908504" cy="936104"/>
        </p:xfrm>
        <a:graphic>
          <a:graphicData uri="http://schemas.openxmlformats.org/presentationml/2006/ole">
            <p:oleObj spid="_x0000_s81929" name="Rovnice" r:id="rId9" imgW="457200" imgH="469800" progId="Equation.3">
              <p:embed/>
            </p:oleObj>
          </a:graphicData>
        </a:graphic>
      </p:graphicFrame>
      <p:graphicFrame>
        <p:nvGraphicFramePr>
          <p:cNvPr id="81930" name="Object 12"/>
          <p:cNvGraphicFramePr>
            <a:graphicFrameLocks noChangeAspect="1"/>
          </p:cNvGraphicFramePr>
          <p:nvPr/>
        </p:nvGraphicFramePr>
        <p:xfrm>
          <a:off x="1475656" y="2095519"/>
          <a:ext cx="766762" cy="698500"/>
        </p:xfrm>
        <a:graphic>
          <a:graphicData uri="http://schemas.openxmlformats.org/presentationml/2006/ole">
            <p:oleObj spid="_x0000_s81930" name="Rovnice" r:id="rId10" imgW="279360" imgH="253800" progId="Equation.3">
              <p:embed/>
            </p:oleObj>
          </a:graphicData>
        </a:graphic>
      </p:graphicFrame>
      <p:sp>
        <p:nvSpPr>
          <p:cNvPr id="20" name="TextovéPole 19"/>
          <p:cNvSpPr txBox="1"/>
          <p:nvPr/>
        </p:nvSpPr>
        <p:spPr>
          <a:xfrm>
            <a:off x="4428409" y="1177588"/>
            <a:ext cx="266387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využijeme vzorec</a:t>
            </a:r>
          </a:p>
        </p:txBody>
      </p:sp>
      <p:graphicFrame>
        <p:nvGraphicFramePr>
          <p:cNvPr id="81931" name="Object 12"/>
          <p:cNvGraphicFramePr>
            <a:graphicFrameLocks noChangeAspect="1"/>
          </p:cNvGraphicFramePr>
          <p:nvPr/>
        </p:nvGraphicFramePr>
        <p:xfrm>
          <a:off x="3936578" y="2095519"/>
          <a:ext cx="3587750" cy="628650"/>
        </p:xfrm>
        <a:graphic>
          <a:graphicData uri="http://schemas.openxmlformats.org/presentationml/2006/ole">
            <p:oleObj spid="_x0000_s81931" name="Rovnice" r:id="rId11" imgW="1307880" imgH="228600" progId="Equation.3">
              <p:embed/>
            </p:oleObj>
          </a:graphicData>
        </a:graphic>
      </p:graphicFrame>
      <p:sp>
        <p:nvSpPr>
          <p:cNvPr id="23" name="Šipka doprava 22"/>
          <p:cNvSpPr/>
          <p:nvPr/>
        </p:nvSpPr>
        <p:spPr>
          <a:xfrm>
            <a:off x="3635896" y="1412776"/>
            <a:ext cx="576064" cy="144016"/>
          </a:xfrm>
          <a:prstGeom prst="rightArrow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aphicFrame>
        <p:nvGraphicFramePr>
          <p:cNvPr id="81932" name="Object 12"/>
          <p:cNvGraphicFramePr>
            <a:graphicFrameLocks noChangeAspect="1"/>
          </p:cNvGraphicFramePr>
          <p:nvPr/>
        </p:nvGraphicFramePr>
        <p:xfrm>
          <a:off x="1259632" y="3967727"/>
          <a:ext cx="936104" cy="469385"/>
        </p:xfrm>
        <a:graphic>
          <a:graphicData uri="http://schemas.openxmlformats.org/presentationml/2006/ole">
            <p:oleObj spid="_x0000_s81932" name="Rovnice" r:id="rId12" imgW="406080" imgH="203040" progId="Equation.3">
              <p:embed/>
            </p:oleObj>
          </a:graphicData>
        </a:graphic>
      </p:graphicFrame>
      <p:graphicFrame>
        <p:nvGraphicFramePr>
          <p:cNvPr id="81933" name="Object 13"/>
          <p:cNvGraphicFramePr>
            <a:graphicFrameLocks noChangeAspect="1"/>
          </p:cNvGraphicFramePr>
          <p:nvPr/>
        </p:nvGraphicFramePr>
        <p:xfrm>
          <a:off x="2339752" y="2991855"/>
          <a:ext cx="1196291" cy="903864"/>
        </p:xfrm>
        <a:graphic>
          <a:graphicData uri="http://schemas.openxmlformats.org/presentationml/2006/ole">
            <p:oleObj spid="_x0000_s81933" name="Rovnice" r:id="rId13" imgW="571320" imgH="431640" progId="Equation.3">
              <p:embed/>
            </p:oleObj>
          </a:graphicData>
        </a:graphic>
      </p:graphicFrame>
      <p:graphicFrame>
        <p:nvGraphicFramePr>
          <p:cNvPr id="81934" name="Object 14"/>
          <p:cNvGraphicFramePr>
            <a:graphicFrameLocks noChangeAspect="1"/>
          </p:cNvGraphicFramePr>
          <p:nvPr/>
        </p:nvGraphicFramePr>
        <p:xfrm>
          <a:off x="2411761" y="3967727"/>
          <a:ext cx="936104" cy="469385"/>
        </p:xfrm>
        <a:graphic>
          <a:graphicData uri="http://schemas.openxmlformats.org/presentationml/2006/ole">
            <p:oleObj spid="_x0000_s81934" name="Rovnice" r:id="rId14" imgW="406080" imgH="203040" progId="Equation.3">
              <p:embed/>
            </p:oleObj>
          </a:graphicData>
        </a:graphic>
      </p:graphicFrame>
      <p:cxnSp>
        <p:nvCxnSpPr>
          <p:cNvPr id="29" name="Přímá spojovací šipka 28"/>
          <p:cNvCxnSpPr/>
          <p:nvPr/>
        </p:nvCxnSpPr>
        <p:spPr>
          <a:xfrm flipH="1">
            <a:off x="611560" y="2060848"/>
            <a:ext cx="1080120" cy="1474831"/>
          </a:xfrm>
          <a:prstGeom prst="straightConnector1">
            <a:avLst/>
          </a:prstGeom>
          <a:ln w="28575">
            <a:solidFill>
              <a:srgbClr val="008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81935" name="Object 15"/>
          <p:cNvGraphicFramePr>
            <a:graphicFrameLocks noChangeAspect="1"/>
          </p:cNvGraphicFramePr>
          <p:nvPr/>
        </p:nvGraphicFramePr>
        <p:xfrm>
          <a:off x="2144738" y="2289566"/>
          <a:ext cx="627062" cy="454025"/>
        </p:xfrm>
        <a:graphic>
          <a:graphicData uri="http://schemas.openxmlformats.org/presentationml/2006/ole">
            <p:oleObj spid="_x0000_s81935" name="Rovnice" r:id="rId15" imgW="228600" imgH="164880" progId="Equation.3">
              <p:embed/>
            </p:oleObj>
          </a:graphicData>
        </a:graphic>
      </p:graphicFrame>
      <p:graphicFrame>
        <p:nvGraphicFramePr>
          <p:cNvPr id="81936" name="Object 16"/>
          <p:cNvGraphicFramePr>
            <a:graphicFrameLocks noChangeAspect="1"/>
          </p:cNvGraphicFramePr>
          <p:nvPr/>
        </p:nvGraphicFramePr>
        <p:xfrm>
          <a:off x="5880893" y="3967212"/>
          <a:ext cx="995363" cy="469900"/>
        </p:xfrm>
        <a:graphic>
          <a:graphicData uri="http://schemas.openxmlformats.org/presentationml/2006/ole">
            <p:oleObj spid="_x0000_s81936" name="Rovnice" r:id="rId16" imgW="431640" imgH="203040" progId="Equation.3">
              <p:embed/>
            </p:oleObj>
          </a:graphicData>
        </a:graphic>
      </p:graphicFrame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91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91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19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19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19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19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819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819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686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686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819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819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819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819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819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819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788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788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819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819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788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788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788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788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819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819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0" grpId="0"/>
      <p:bldP spid="23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62266" y="-24"/>
            <a:ext cx="1666528" cy="642942"/>
          </a:xfrm>
        </p:spPr>
        <p:txBody>
          <a:bodyPr>
            <a:normAutofit fontScale="90000"/>
          </a:bodyPr>
          <a:lstStyle/>
          <a:p>
            <a:pPr algn="l"/>
            <a:r>
              <a:rPr lang="cs-CZ" altLang="zh-CN" b="1" dirty="0" smtClean="0"/>
              <a:t>Příklad:</a:t>
            </a:r>
            <a:endParaRPr lang="zh-CN" altLang="en-US" b="1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62266" y="821892"/>
            <a:ext cx="1933470" cy="590884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altLang="zh-CN" sz="2800" u="sng" dirty="0" smtClean="0"/>
              <a:t>Vypočítej:</a:t>
            </a:r>
            <a:endParaRPr lang="zh-CN" altLang="en-US" sz="2800" b="1" u="sng" dirty="0"/>
          </a:p>
        </p:txBody>
      </p:sp>
      <p:sp>
        <p:nvSpPr>
          <p:cNvPr id="7" name="TextovéPole 6"/>
          <p:cNvSpPr txBox="1"/>
          <p:nvPr/>
        </p:nvSpPr>
        <p:spPr>
          <a:xfrm>
            <a:off x="7524328" y="6516052"/>
            <a:ext cx="16561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Lomené výrazy</a:t>
            </a:r>
            <a:endParaRPr lang="cs-CZ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graphicFrame>
        <p:nvGraphicFramePr>
          <p:cNvPr id="17" name="Object 2"/>
          <p:cNvGraphicFramePr>
            <a:graphicFrameLocks noChangeAspect="1"/>
          </p:cNvGraphicFramePr>
          <p:nvPr/>
        </p:nvGraphicFramePr>
        <p:xfrm>
          <a:off x="1417985" y="1772816"/>
          <a:ext cx="993775" cy="665162"/>
        </p:xfrm>
        <a:graphic>
          <a:graphicData uri="http://schemas.openxmlformats.org/presentationml/2006/ole">
            <p:oleObj spid="_x0000_s80900" name="Rovnice" r:id="rId3" imgW="419040" imgH="279360" progId="Equation.3">
              <p:embed/>
            </p:oleObj>
          </a:graphicData>
        </a:graphic>
      </p:graphicFrame>
      <p:graphicFrame>
        <p:nvGraphicFramePr>
          <p:cNvPr id="18" name="Object 3"/>
          <p:cNvGraphicFramePr>
            <a:graphicFrameLocks noChangeAspect="1"/>
          </p:cNvGraphicFramePr>
          <p:nvPr/>
        </p:nvGraphicFramePr>
        <p:xfrm>
          <a:off x="1475656" y="2771006"/>
          <a:ext cx="1066800" cy="1162050"/>
        </p:xfrm>
        <a:graphic>
          <a:graphicData uri="http://schemas.openxmlformats.org/presentationml/2006/ole">
            <p:oleObj spid="_x0000_s80901" name="Rovnice" r:id="rId4" imgW="444240" imgH="482400" progId="Equation.3">
              <p:embed/>
            </p:oleObj>
          </a:graphicData>
        </a:graphic>
      </p:graphicFrame>
      <p:grpSp>
        <p:nvGrpSpPr>
          <p:cNvPr id="12" name="Skupina 11"/>
          <p:cNvGrpSpPr/>
          <p:nvPr/>
        </p:nvGrpSpPr>
        <p:grpSpPr>
          <a:xfrm>
            <a:off x="6804248" y="144016"/>
            <a:ext cx="2160240" cy="1988840"/>
            <a:chOff x="6660232" y="0"/>
            <a:chExt cx="2160240" cy="1988840"/>
          </a:xfrm>
        </p:grpSpPr>
        <p:sp>
          <p:nvSpPr>
            <p:cNvPr id="13" name="Obdélník 12"/>
            <p:cNvSpPr/>
            <p:nvPr/>
          </p:nvSpPr>
          <p:spPr>
            <a:xfrm>
              <a:off x="6660232" y="0"/>
              <a:ext cx="2160240" cy="198884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14" name="Picture 2" descr="http://www.educationcreations.com/images/kidschool13.gif"/>
            <p:cNvPicPr>
              <a:picLocks noChangeAspect="1" noChangeArrowheads="1"/>
            </p:cNvPicPr>
            <p:nvPr/>
          </p:nvPicPr>
          <p:blipFill>
            <a:blip r:embed="rId5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6732240" y="188640"/>
              <a:ext cx="2012870" cy="1714512"/>
            </a:xfrm>
            <a:prstGeom prst="rect">
              <a:avLst/>
            </a:prstGeom>
            <a:noFill/>
          </p:spPr>
        </p:pic>
      </p:grpSp>
      <p:graphicFrame>
        <p:nvGraphicFramePr>
          <p:cNvPr id="80903" name="Object 11"/>
          <p:cNvGraphicFramePr>
            <a:graphicFrameLocks noChangeAspect="1"/>
          </p:cNvGraphicFramePr>
          <p:nvPr/>
        </p:nvGraphicFramePr>
        <p:xfrm>
          <a:off x="1942728" y="4196060"/>
          <a:ext cx="1981200" cy="673100"/>
        </p:xfrm>
        <a:graphic>
          <a:graphicData uri="http://schemas.openxmlformats.org/presentationml/2006/ole">
            <p:oleObj spid="_x0000_s80903" name="Rovnice" r:id="rId6" imgW="825480" imgH="279360" progId="Equation.3">
              <p:embed/>
            </p:oleObj>
          </a:graphicData>
        </a:graphic>
      </p:graphicFrame>
      <p:grpSp>
        <p:nvGrpSpPr>
          <p:cNvPr id="19" name="Skupina 18"/>
          <p:cNvGrpSpPr/>
          <p:nvPr/>
        </p:nvGrpSpPr>
        <p:grpSpPr>
          <a:xfrm>
            <a:off x="142844" y="1625600"/>
            <a:ext cx="1871694" cy="4713288"/>
            <a:chOff x="142844" y="1625600"/>
            <a:chExt cx="1871694" cy="4713288"/>
          </a:xfrm>
        </p:grpSpPr>
        <p:grpSp>
          <p:nvGrpSpPr>
            <p:cNvPr id="16" name="Skupina 15"/>
            <p:cNvGrpSpPr/>
            <p:nvPr/>
          </p:nvGrpSpPr>
          <p:grpSpPr>
            <a:xfrm>
              <a:off x="142844" y="1625600"/>
              <a:ext cx="1332812" cy="4686499"/>
              <a:chOff x="142844" y="1625600"/>
              <a:chExt cx="1332812" cy="4686499"/>
            </a:xfrm>
          </p:grpSpPr>
          <p:sp>
            <p:nvSpPr>
              <p:cNvPr id="4" name="TextovéPole 3"/>
              <p:cNvSpPr txBox="1"/>
              <p:nvPr/>
            </p:nvSpPr>
            <p:spPr>
              <a:xfrm>
                <a:off x="142844" y="1695451"/>
                <a:ext cx="720080" cy="461664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514350" indent="-514350">
                  <a:lnSpc>
                    <a:spcPct val="150000"/>
                  </a:lnSpc>
                  <a:buFont typeface="+mj-lt"/>
                  <a:buAutoNum type="alphaLcParenR"/>
                </a:pPr>
                <a:r>
                  <a:rPr lang="cs-CZ" sz="2800" dirty="0" smtClean="0"/>
                  <a:t> </a:t>
                </a:r>
              </a:p>
              <a:p>
                <a:pPr marL="514350" indent="-514350">
                  <a:lnSpc>
                    <a:spcPct val="300000"/>
                  </a:lnSpc>
                  <a:buFont typeface="+mj-lt"/>
                  <a:buAutoNum type="alphaLcParenR"/>
                </a:pPr>
                <a:r>
                  <a:rPr lang="cs-CZ" sz="2800" dirty="0" smtClean="0"/>
                  <a:t> </a:t>
                </a:r>
              </a:p>
              <a:p>
                <a:pPr marL="514350" indent="-514350">
                  <a:lnSpc>
                    <a:spcPct val="300000"/>
                  </a:lnSpc>
                  <a:buFont typeface="+mj-lt"/>
                  <a:buAutoNum type="alphaLcParenR"/>
                </a:pPr>
                <a:r>
                  <a:rPr lang="cs-CZ" sz="2800" dirty="0" smtClean="0"/>
                  <a:t> </a:t>
                </a:r>
              </a:p>
              <a:p>
                <a:pPr marL="514350" indent="-514350">
                  <a:lnSpc>
                    <a:spcPct val="300000"/>
                  </a:lnSpc>
                  <a:buFont typeface="+mj-lt"/>
                  <a:buAutoNum type="alphaLcParenR"/>
                </a:pPr>
                <a:r>
                  <a:rPr lang="cs-CZ" sz="2800" dirty="0" smtClean="0"/>
                  <a:t> </a:t>
                </a:r>
                <a:endParaRPr lang="cs-CZ" sz="2800" dirty="0"/>
              </a:p>
            </p:txBody>
          </p:sp>
          <p:graphicFrame>
            <p:nvGraphicFramePr>
              <p:cNvPr id="49154" name="Object 2"/>
              <p:cNvGraphicFramePr>
                <a:graphicFrameLocks noChangeAspect="1"/>
              </p:cNvGraphicFramePr>
              <p:nvPr/>
            </p:nvGraphicFramePr>
            <p:xfrm>
              <a:off x="729978" y="1625600"/>
              <a:ext cx="601662" cy="966788"/>
            </p:xfrm>
            <a:graphic>
              <a:graphicData uri="http://schemas.openxmlformats.org/presentationml/2006/ole">
                <p:oleObj spid="_x0000_s80898" name="Rovnice" r:id="rId7" imgW="253800" imgH="406080" progId="Equation.3">
                  <p:embed/>
                </p:oleObj>
              </a:graphicData>
            </a:graphic>
          </p:graphicFrame>
          <p:graphicFrame>
            <p:nvGraphicFramePr>
              <p:cNvPr id="49155" name="Object 3"/>
              <p:cNvGraphicFramePr>
                <a:graphicFrameLocks noChangeAspect="1"/>
              </p:cNvGraphicFramePr>
              <p:nvPr/>
            </p:nvGraphicFramePr>
            <p:xfrm>
              <a:off x="681906" y="2780928"/>
              <a:ext cx="793750" cy="976312"/>
            </p:xfrm>
            <a:graphic>
              <a:graphicData uri="http://schemas.openxmlformats.org/presentationml/2006/ole">
                <p:oleObj spid="_x0000_s80899" name="Rovnice" r:id="rId8" imgW="330120" imgH="406080" progId="Equation.3">
                  <p:embed/>
                </p:oleObj>
              </a:graphicData>
            </a:graphic>
          </p:graphicFrame>
        </p:grpSp>
        <p:graphicFrame>
          <p:nvGraphicFramePr>
            <p:cNvPr id="15" name="Object 3"/>
            <p:cNvGraphicFramePr>
              <a:graphicFrameLocks noChangeAspect="1"/>
            </p:cNvGraphicFramePr>
            <p:nvPr/>
          </p:nvGraphicFramePr>
          <p:xfrm>
            <a:off x="576362" y="4037013"/>
            <a:ext cx="1403350" cy="976312"/>
          </p:xfrm>
          <a:graphic>
            <a:graphicData uri="http://schemas.openxmlformats.org/presentationml/2006/ole">
              <p:oleObj spid="_x0000_s80902" name="Rovnice" r:id="rId9" imgW="583920" imgH="406080" progId="Equation.3">
                <p:embed/>
              </p:oleObj>
            </a:graphicData>
          </a:graphic>
        </p:graphicFrame>
        <p:graphicFrame>
          <p:nvGraphicFramePr>
            <p:cNvPr id="80904" name="Object 3"/>
            <p:cNvGraphicFramePr>
              <a:graphicFrameLocks noChangeAspect="1"/>
            </p:cNvGraphicFramePr>
            <p:nvPr/>
          </p:nvGraphicFramePr>
          <p:xfrm>
            <a:off x="611188" y="5302250"/>
            <a:ext cx="1403350" cy="1036638"/>
          </p:xfrm>
          <a:graphic>
            <a:graphicData uri="http://schemas.openxmlformats.org/presentationml/2006/ole">
              <p:oleObj spid="_x0000_s80904" name="Rovnice" r:id="rId10" imgW="583920" imgH="431640" progId="Equation.3">
                <p:embed/>
              </p:oleObj>
            </a:graphicData>
          </a:graphic>
        </p:graphicFrame>
      </p:grpSp>
      <p:graphicFrame>
        <p:nvGraphicFramePr>
          <p:cNvPr id="80905" name="Object 11"/>
          <p:cNvGraphicFramePr>
            <a:graphicFrameLocks noChangeAspect="1"/>
          </p:cNvGraphicFramePr>
          <p:nvPr/>
        </p:nvGraphicFramePr>
        <p:xfrm>
          <a:off x="1979712" y="5491163"/>
          <a:ext cx="1493837" cy="673100"/>
        </p:xfrm>
        <a:graphic>
          <a:graphicData uri="http://schemas.openxmlformats.org/presentationml/2006/ole">
            <p:oleObj spid="_x0000_s80905" name="Rovnice" r:id="rId11" imgW="622080" imgH="279360" progId="Equation.3">
              <p:embed/>
            </p:oleObj>
          </a:graphicData>
        </a:graphic>
      </p:graphicFrame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09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09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09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09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260648"/>
            <a:ext cx="3754760" cy="648072"/>
          </a:xfrm>
        </p:spPr>
        <p:txBody>
          <a:bodyPr anchor="t">
            <a:noAutofit/>
          </a:bodyPr>
          <a:lstStyle/>
          <a:p>
            <a:pPr algn="l"/>
            <a:r>
              <a:rPr lang="cs-CZ" dirty="0" smtClean="0"/>
              <a:t>Pracovní sešit</a:t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Nadpis 1"/>
          <p:cNvSpPr txBox="1">
            <a:spLocks/>
          </p:cNvSpPr>
          <p:nvPr/>
        </p:nvSpPr>
        <p:spPr>
          <a:xfrm>
            <a:off x="611560" y="1196752"/>
            <a:ext cx="4176464" cy="1584176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pPr marL="361950" marR="0" lvl="0" indent="-36195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str. 36 /př.</a:t>
            </a:r>
            <a:r>
              <a:rPr kumimoji="0" lang="cs-CZ" sz="44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3</a:t>
            </a:r>
          </a:p>
          <a:p>
            <a:pPr marL="361950" marR="0" lvl="0" indent="-36195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cs-CZ" sz="4400" baseline="0" dirty="0" smtClean="0">
                <a:latin typeface="+mj-lt"/>
                <a:ea typeface="+mj-ea"/>
                <a:cs typeface="+mj-cs"/>
              </a:rPr>
              <a:t>str. 37 /př. 4, 5</a:t>
            </a:r>
            <a:r>
              <a:rPr kumimoji="0" lang="cs-CZ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cs-CZ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cs-CZ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cs-CZ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endParaRPr kumimoji="0" lang="cs-CZ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81922" name="Picture 2" descr="Matematika pro SŠ – 2. díl (pracovní sešit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940152" y="2564904"/>
            <a:ext cx="2736304" cy="387403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Nadpis 1"/>
          <p:cNvSpPr txBox="1">
            <a:spLocks/>
          </p:cNvSpPr>
          <p:nvPr/>
        </p:nvSpPr>
        <p:spPr>
          <a:xfrm>
            <a:off x="611560" y="3212976"/>
            <a:ext cx="4824536" cy="2376264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pPr marL="361950" marR="0" lvl="0" indent="-36195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str. 38 /př.</a:t>
            </a:r>
            <a:r>
              <a:rPr kumimoji="0" lang="cs-CZ" sz="44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6, 7, 8</a:t>
            </a:r>
          </a:p>
          <a:p>
            <a:pPr marL="361950" marR="0" lvl="0" indent="-36195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cs-CZ" sz="4400" baseline="0" dirty="0" smtClean="0">
                <a:latin typeface="+mj-lt"/>
                <a:ea typeface="+mj-ea"/>
                <a:cs typeface="+mj-cs"/>
              </a:rPr>
              <a:t>str. 39 /př. 9</a:t>
            </a:r>
          </a:p>
          <a:p>
            <a:pPr marL="361950" lvl="0" indent="-361950">
              <a:spcBef>
                <a:spcPct val="0"/>
              </a:spcBef>
              <a:buFont typeface="Arial" pitchFamily="34" charset="0"/>
              <a:buChar char="•"/>
              <a:defRPr/>
            </a:pPr>
            <a:r>
              <a:rPr lang="cs-CZ" sz="4400" dirty="0" smtClean="0"/>
              <a:t>str. 40 /př. 10 </a:t>
            </a:r>
            <a:r>
              <a:rPr kumimoji="0" lang="cs-CZ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cs-CZ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cs-CZ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cs-CZ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endParaRPr kumimoji="0" lang="cs-CZ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inear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>
          <a:defRPr dirty="0" smtClean="0">
            <a:solidFill>
              <a:schemeClr val="tx1">
                <a:lumMod val="65000"/>
                <a:lumOff val="35000"/>
              </a:schemeClr>
            </a:solidFill>
          </a:defRPr>
        </a:defPPr>
      </a:lst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linear</Template>
  <TotalTime>1475</TotalTime>
  <Words>447</Words>
  <Application>Microsoft Office PowerPoint</Application>
  <PresentationFormat>Předvádění na obrazovce (4:3)</PresentationFormat>
  <Paragraphs>119</Paragraphs>
  <Slides>22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22</vt:i4>
      </vt:variant>
    </vt:vector>
  </HeadingPairs>
  <TitlesOfParts>
    <vt:vector size="24" baseType="lpstr">
      <vt:lpstr>linear</vt:lpstr>
      <vt:lpstr>Rovnice</vt:lpstr>
      <vt:lpstr>2.4 Lomené výrazy</vt:lpstr>
      <vt:lpstr>Lomené výrazy</vt:lpstr>
      <vt:lpstr>Příklad:</vt:lpstr>
      <vt:lpstr>Pracovní sešit  </vt:lpstr>
      <vt:lpstr>Krácení lomených výrazů</vt:lpstr>
      <vt:lpstr>Zjednodušování lomených výrazů:</vt:lpstr>
      <vt:lpstr>Příklad:</vt:lpstr>
      <vt:lpstr>Rozšiřování lomených výrazů</vt:lpstr>
      <vt:lpstr>Pracovní sešit  </vt:lpstr>
      <vt:lpstr>Sčítání a odčítání lomených výrazů</vt:lpstr>
      <vt:lpstr>Sčítání a odčítání lomených výrazů</vt:lpstr>
      <vt:lpstr>Příklad:</vt:lpstr>
      <vt:lpstr>Pracovní sešit  </vt:lpstr>
      <vt:lpstr>Násobení lomených výrazů</vt:lpstr>
      <vt:lpstr>Příklad:</vt:lpstr>
      <vt:lpstr>Dělení lomených výrazů</vt:lpstr>
      <vt:lpstr>Příklad:</vt:lpstr>
      <vt:lpstr>Pracovní sešit  </vt:lpstr>
      <vt:lpstr>Lomené výrazy s odmocninami</vt:lpstr>
      <vt:lpstr>Lomené výrazy s odmocninami</vt:lpstr>
      <vt:lpstr>Příklad:</vt:lpstr>
      <vt:lpstr>Pracovní sešit 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toborpe</dc:creator>
  <cp:lastModifiedBy>Petra Toboříková</cp:lastModifiedBy>
  <cp:revision>179</cp:revision>
  <dcterms:created xsi:type="dcterms:W3CDTF">2012-10-30T11:22:23Z</dcterms:created>
  <dcterms:modified xsi:type="dcterms:W3CDTF">2013-12-05T08:32:59Z</dcterms:modified>
</cp:coreProperties>
</file>