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5" r:id="rId4"/>
    <p:sldId id="296" r:id="rId5"/>
    <p:sldId id="305" r:id="rId6"/>
    <p:sldId id="306" r:id="rId7"/>
    <p:sldId id="307" r:id="rId8"/>
    <p:sldId id="308" r:id="rId9"/>
    <p:sldId id="309" r:id="rId10"/>
    <p:sldId id="310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wmf"/><Relationship Id="rId18" Type="http://schemas.openxmlformats.org/officeDocument/2006/relationships/image" Target="../media/image2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12" Type="http://schemas.openxmlformats.org/officeDocument/2006/relationships/image" Target="../media/image20.wmf"/><Relationship Id="rId17" Type="http://schemas.openxmlformats.org/officeDocument/2006/relationships/image" Target="../media/image25.wmf"/><Relationship Id="rId2" Type="http://schemas.openxmlformats.org/officeDocument/2006/relationships/image" Target="../media/image10.wmf"/><Relationship Id="rId16" Type="http://schemas.openxmlformats.org/officeDocument/2006/relationships/image" Target="../media/image24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11" Type="http://schemas.openxmlformats.org/officeDocument/2006/relationships/image" Target="../media/image19.wmf"/><Relationship Id="rId5" Type="http://schemas.openxmlformats.org/officeDocument/2006/relationships/image" Target="../media/image13.wmf"/><Relationship Id="rId15" Type="http://schemas.openxmlformats.org/officeDocument/2006/relationships/image" Target="../media/image23.wmf"/><Relationship Id="rId10" Type="http://schemas.openxmlformats.org/officeDocument/2006/relationships/image" Target="../media/image18.wmf"/><Relationship Id="rId19" Type="http://schemas.openxmlformats.org/officeDocument/2006/relationships/image" Target="../media/image27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Relationship Id="rId14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9.wmf"/><Relationship Id="rId18" Type="http://schemas.openxmlformats.org/officeDocument/2006/relationships/image" Target="../media/image44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12" Type="http://schemas.openxmlformats.org/officeDocument/2006/relationships/image" Target="../media/image38.wmf"/><Relationship Id="rId17" Type="http://schemas.openxmlformats.org/officeDocument/2006/relationships/image" Target="../media/image43.wmf"/><Relationship Id="rId2" Type="http://schemas.openxmlformats.org/officeDocument/2006/relationships/image" Target="../media/image29.wmf"/><Relationship Id="rId16" Type="http://schemas.openxmlformats.org/officeDocument/2006/relationships/image" Target="../media/image42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11" Type="http://schemas.openxmlformats.org/officeDocument/2006/relationships/image" Target="../media/image37.wmf"/><Relationship Id="rId5" Type="http://schemas.openxmlformats.org/officeDocument/2006/relationships/image" Target="../media/image32.wmf"/><Relationship Id="rId15" Type="http://schemas.openxmlformats.org/officeDocument/2006/relationships/image" Target="../media/image41.wmf"/><Relationship Id="rId10" Type="http://schemas.openxmlformats.org/officeDocument/2006/relationships/image" Target="../media/image36.wmf"/><Relationship Id="rId19" Type="http://schemas.openxmlformats.org/officeDocument/2006/relationships/image" Target="../media/image45.wmf"/><Relationship Id="rId4" Type="http://schemas.openxmlformats.org/officeDocument/2006/relationships/image" Target="../media/image31.wmf"/><Relationship Id="rId9" Type="http://schemas.openxmlformats.org/officeDocument/2006/relationships/image" Target="../media/image35.wmf"/><Relationship Id="rId14" Type="http://schemas.openxmlformats.org/officeDocument/2006/relationships/image" Target="../media/image4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10" Type="http://schemas.openxmlformats.org/officeDocument/2006/relationships/image" Target="../media/image64.wmf"/><Relationship Id="rId4" Type="http://schemas.openxmlformats.org/officeDocument/2006/relationships/image" Target="../media/image58.wmf"/><Relationship Id="rId9" Type="http://schemas.openxmlformats.org/officeDocument/2006/relationships/image" Target="../media/image6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70.wmf"/><Relationship Id="rId11" Type="http://schemas.openxmlformats.org/officeDocument/2006/relationships/image" Target="../media/image74.wmf"/><Relationship Id="rId5" Type="http://schemas.openxmlformats.org/officeDocument/2006/relationships/image" Target="../media/image69.wmf"/><Relationship Id="rId10" Type="http://schemas.openxmlformats.org/officeDocument/2006/relationships/image" Target="../media/image25.wmf"/><Relationship Id="rId4" Type="http://schemas.openxmlformats.org/officeDocument/2006/relationships/image" Target="../media/image68.wmf"/><Relationship Id="rId9" Type="http://schemas.openxmlformats.org/officeDocument/2006/relationships/image" Target="../media/image7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77.wmf"/><Relationship Id="rId7" Type="http://schemas.openxmlformats.org/officeDocument/2006/relationships/image" Target="../media/image81.wmf"/><Relationship Id="rId12" Type="http://schemas.openxmlformats.org/officeDocument/2006/relationships/image" Target="../media/image85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6" Type="http://schemas.openxmlformats.org/officeDocument/2006/relationships/image" Target="../media/image80.wmf"/><Relationship Id="rId11" Type="http://schemas.openxmlformats.org/officeDocument/2006/relationships/image" Target="../media/image25.wmf"/><Relationship Id="rId5" Type="http://schemas.openxmlformats.org/officeDocument/2006/relationships/image" Target="../media/image79.wmf"/><Relationship Id="rId10" Type="http://schemas.openxmlformats.org/officeDocument/2006/relationships/image" Target="../media/image84.wmf"/><Relationship Id="rId4" Type="http://schemas.openxmlformats.org/officeDocument/2006/relationships/image" Target="../media/image78.wmf"/><Relationship Id="rId9" Type="http://schemas.openxmlformats.org/officeDocument/2006/relationships/image" Target="../media/image8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16.wmf"/><Relationship Id="rId26" Type="http://schemas.openxmlformats.org/officeDocument/2006/relationships/image" Target="../media/image20.wmf"/><Relationship Id="rId39" Type="http://schemas.openxmlformats.org/officeDocument/2006/relationships/oleObject" Target="../embeddings/oleObject27.bin"/><Relationship Id="rId3" Type="http://schemas.openxmlformats.org/officeDocument/2006/relationships/oleObject" Target="../embeddings/oleObject9.bin"/><Relationship Id="rId21" Type="http://schemas.openxmlformats.org/officeDocument/2006/relationships/oleObject" Target="../embeddings/oleObject18.bin"/><Relationship Id="rId34" Type="http://schemas.openxmlformats.org/officeDocument/2006/relationships/image" Target="../media/image24.wmf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3.wmf"/><Relationship Id="rId17" Type="http://schemas.openxmlformats.org/officeDocument/2006/relationships/oleObject" Target="../embeddings/oleObject16.bin"/><Relationship Id="rId25" Type="http://schemas.openxmlformats.org/officeDocument/2006/relationships/oleObject" Target="../embeddings/oleObject20.bin"/><Relationship Id="rId33" Type="http://schemas.openxmlformats.org/officeDocument/2006/relationships/oleObject" Target="../embeddings/oleObject24.bin"/><Relationship Id="rId38" Type="http://schemas.openxmlformats.org/officeDocument/2006/relationships/image" Target="../media/image26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.wmf"/><Relationship Id="rId20" Type="http://schemas.openxmlformats.org/officeDocument/2006/relationships/image" Target="../media/image17.wmf"/><Relationship Id="rId29" Type="http://schemas.openxmlformats.org/officeDocument/2006/relationships/oleObject" Target="../embeddings/oleObject22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13.bin"/><Relationship Id="rId24" Type="http://schemas.openxmlformats.org/officeDocument/2006/relationships/image" Target="../media/image19.wmf"/><Relationship Id="rId32" Type="http://schemas.openxmlformats.org/officeDocument/2006/relationships/image" Target="../media/image23.wmf"/><Relationship Id="rId37" Type="http://schemas.openxmlformats.org/officeDocument/2006/relationships/oleObject" Target="../embeddings/oleObject26.bin"/><Relationship Id="rId40" Type="http://schemas.openxmlformats.org/officeDocument/2006/relationships/image" Target="../media/image27.wmf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23" Type="http://schemas.openxmlformats.org/officeDocument/2006/relationships/oleObject" Target="../embeddings/oleObject19.bin"/><Relationship Id="rId28" Type="http://schemas.openxmlformats.org/officeDocument/2006/relationships/image" Target="../media/image21.wmf"/><Relationship Id="rId36" Type="http://schemas.openxmlformats.org/officeDocument/2006/relationships/image" Target="../media/image25.wmf"/><Relationship Id="rId10" Type="http://schemas.openxmlformats.org/officeDocument/2006/relationships/image" Target="../media/image12.wmf"/><Relationship Id="rId19" Type="http://schemas.openxmlformats.org/officeDocument/2006/relationships/oleObject" Target="../embeddings/oleObject17.bin"/><Relationship Id="rId31" Type="http://schemas.openxmlformats.org/officeDocument/2006/relationships/oleObject" Target="../embeddings/oleObject23.bin"/><Relationship Id="rId4" Type="http://schemas.openxmlformats.org/officeDocument/2006/relationships/image" Target="../media/image9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4.wmf"/><Relationship Id="rId22" Type="http://schemas.openxmlformats.org/officeDocument/2006/relationships/image" Target="../media/image18.wmf"/><Relationship Id="rId27" Type="http://schemas.openxmlformats.org/officeDocument/2006/relationships/oleObject" Target="../embeddings/oleObject21.bin"/><Relationship Id="rId30" Type="http://schemas.openxmlformats.org/officeDocument/2006/relationships/image" Target="../media/image22.wmf"/><Relationship Id="rId35" Type="http://schemas.openxmlformats.org/officeDocument/2006/relationships/oleObject" Target="../embeddings/oleObject2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33.bin"/><Relationship Id="rId18" Type="http://schemas.openxmlformats.org/officeDocument/2006/relationships/image" Target="../media/image25.wmf"/><Relationship Id="rId26" Type="http://schemas.openxmlformats.org/officeDocument/2006/relationships/image" Target="../media/image38.wmf"/><Relationship Id="rId39" Type="http://schemas.openxmlformats.org/officeDocument/2006/relationships/oleObject" Target="../embeddings/oleObject46.bin"/><Relationship Id="rId3" Type="http://schemas.openxmlformats.org/officeDocument/2006/relationships/oleObject" Target="../embeddings/oleObject28.bin"/><Relationship Id="rId21" Type="http://schemas.openxmlformats.org/officeDocument/2006/relationships/oleObject" Target="../embeddings/oleObject37.bin"/><Relationship Id="rId34" Type="http://schemas.openxmlformats.org/officeDocument/2006/relationships/image" Target="../media/image42.wmf"/><Relationship Id="rId7" Type="http://schemas.openxmlformats.org/officeDocument/2006/relationships/oleObject" Target="../embeddings/oleObject30.bin"/><Relationship Id="rId12" Type="http://schemas.openxmlformats.org/officeDocument/2006/relationships/image" Target="../media/image32.wmf"/><Relationship Id="rId17" Type="http://schemas.openxmlformats.org/officeDocument/2006/relationships/oleObject" Target="../embeddings/oleObject35.bin"/><Relationship Id="rId25" Type="http://schemas.openxmlformats.org/officeDocument/2006/relationships/oleObject" Target="../embeddings/oleObject39.bin"/><Relationship Id="rId33" Type="http://schemas.openxmlformats.org/officeDocument/2006/relationships/oleObject" Target="../embeddings/oleObject43.bin"/><Relationship Id="rId38" Type="http://schemas.openxmlformats.org/officeDocument/2006/relationships/image" Target="../media/image44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4.wmf"/><Relationship Id="rId20" Type="http://schemas.openxmlformats.org/officeDocument/2006/relationships/image" Target="../media/image35.wmf"/><Relationship Id="rId29" Type="http://schemas.openxmlformats.org/officeDocument/2006/relationships/oleObject" Target="../embeddings/oleObject41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32.bin"/><Relationship Id="rId24" Type="http://schemas.openxmlformats.org/officeDocument/2006/relationships/image" Target="../media/image37.wmf"/><Relationship Id="rId32" Type="http://schemas.openxmlformats.org/officeDocument/2006/relationships/image" Target="../media/image41.wmf"/><Relationship Id="rId37" Type="http://schemas.openxmlformats.org/officeDocument/2006/relationships/oleObject" Target="../embeddings/oleObject45.bin"/><Relationship Id="rId40" Type="http://schemas.openxmlformats.org/officeDocument/2006/relationships/image" Target="../media/image45.wmf"/><Relationship Id="rId5" Type="http://schemas.openxmlformats.org/officeDocument/2006/relationships/oleObject" Target="../embeddings/oleObject29.bin"/><Relationship Id="rId15" Type="http://schemas.openxmlformats.org/officeDocument/2006/relationships/oleObject" Target="../embeddings/oleObject34.bin"/><Relationship Id="rId23" Type="http://schemas.openxmlformats.org/officeDocument/2006/relationships/oleObject" Target="../embeddings/oleObject38.bin"/><Relationship Id="rId28" Type="http://schemas.openxmlformats.org/officeDocument/2006/relationships/image" Target="../media/image39.wmf"/><Relationship Id="rId36" Type="http://schemas.openxmlformats.org/officeDocument/2006/relationships/image" Target="../media/image43.wmf"/><Relationship Id="rId10" Type="http://schemas.openxmlformats.org/officeDocument/2006/relationships/image" Target="../media/image31.wmf"/><Relationship Id="rId19" Type="http://schemas.openxmlformats.org/officeDocument/2006/relationships/oleObject" Target="../embeddings/oleObject36.bin"/><Relationship Id="rId31" Type="http://schemas.openxmlformats.org/officeDocument/2006/relationships/oleObject" Target="../embeddings/oleObject42.bin"/><Relationship Id="rId4" Type="http://schemas.openxmlformats.org/officeDocument/2006/relationships/image" Target="../media/image28.wmf"/><Relationship Id="rId9" Type="http://schemas.openxmlformats.org/officeDocument/2006/relationships/oleObject" Target="../embeddings/oleObject31.bin"/><Relationship Id="rId14" Type="http://schemas.openxmlformats.org/officeDocument/2006/relationships/image" Target="../media/image33.wmf"/><Relationship Id="rId22" Type="http://schemas.openxmlformats.org/officeDocument/2006/relationships/image" Target="../media/image36.wmf"/><Relationship Id="rId27" Type="http://schemas.openxmlformats.org/officeDocument/2006/relationships/oleObject" Target="../embeddings/oleObject40.bin"/><Relationship Id="rId30" Type="http://schemas.openxmlformats.org/officeDocument/2006/relationships/image" Target="../media/image40.wmf"/><Relationship Id="rId35" Type="http://schemas.openxmlformats.org/officeDocument/2006/relationships/oleObject" Target="../embeddings/oleObject4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52.bin"/><Relationship Id="rId18" Type="http://schemas.openxmlformats.org/officeDocument/2006/relationships/image" Target="../media/image53.w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50.wmf"/><Relationship Id="rId17" Type="http://schemas.openxmlformats.org/officeDocument/2006/relationships/oleObject" Target="../embeddings/oleObject5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2.wmf"/><Relationship Id="rId20" Type="http://schemas.openxmlformats.org/officeDocument/2006/relationships/image" Target="../media/image54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8.bin"/><Relationship Id="rId15" Type="http://schemas.openxmlformats.org/officeDocument/2006/relationships/oleObject" Target="../embeddings/oleObject53.bin"/><Relationship Id="rId10" Type="http://schemas.openxmlformats.org/officeDocument/2006/relationships/image" Target="../media/image49.wmf"/><Relationship Id="rId19" Type="http://schemas.openxmlformats.org/officeDocument/2006/relationships/oleObject" Target="../embeddings/oleObject55.bin"/><Relationship Id="rId4" Type="http://schemas.openxmlformats.org/officeDocument/2006/relationships/image" Target="../media/image46.wmf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5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62.wmf"/><Relationship Id="rId3" Type="http://schemas.openxmlformats.org/officeDocument/2006/relationships/oleObject" Target="../embeddings/oleObject56.bin"/><Relationship Id="rId21" Type="http://schemas.openxmlformats.org/officeDocument/2006/relationships/oleObject" Target="../embeddings/oleObject65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1.wmf"/><Relationship Id="rId20" Type="http://schemas.openxmlformats.org/officeDocument/2006/relationships/image" Target="../media/image63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2.bin"/><Relationship Id="rId10" Type="http://schemas.openxmlformats.org/officeDocument/2006/relationships/image" Target="../media/image58.wmf"/><Relationship Id="rId19" Type="http://schemas.openxmlformats.org/officeDocument/2006/relationships/oleObject" Target="../embeddings/oleObject64.bin"/><Relationship Id="rId4" Type="http://schemas.openxmlformats.org/officeDocument/2006/relationships/image" Target="../media/image55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60.wmf"/><Relationship Id="rId22" Type="http://schemas.openxmlformats.org/officeDocument/2006/relationships/image" Target="../media/image6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13" Type="http://schemas.openxmlformats.org/officeDocument/2006/relationships/oleObject" Target="../embeddings/oleObject71.bin"/><Relationship Id="rId18" Type="http://schemas.openxmlformats.org/officeDocument/2006/relationships/image" Target="../media/image72.wmf"/><Relationship Id="rId3" Type="http://schemas.openxmlformats.org/officeDocument/2006/relationships/oleObject" Target="../embeddings/oleObject66.bin"/><Relationship Id="rId21" Type="http://schemas.openxmlformats.org/officeDocument/2006/relationships/oleObject" Target="../embeddings/oleObject75.bin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69.wmf"/><Relationship Id="rId17" Type="http://schemas.openxmlformats.org/officeDocument/2006/relationships/oleObject" Target="../embeddings/oleObject73.bin"/><Relationship Id="rId25" Type="http://schemas.openxmlformats.org/officeDocument/2006/relationships/image" Target="../media/image74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1.wmf"/><Relationship Id="rId20" Type="http://schemas.openxmlformats.org/officeDocument/2006/relationships/image" Target="../media/image73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66.wmf"/><Relationship Id="rId11" Type="http://schemas.openxmlformats.org/officeDocument/2006/relationships/oleObject" Target="../embeddings/oleObject70.bin"/><Relationship Id="rId24" Type="http://schemas.openxmlformats.org/officeDocument/2006/relationships/oleObject" Target="../embeddings/oleObject77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2.bin"/><Relationship Id="rId23" Type="http://schemas.openxmlformats.org/officeDocument/2006/relationships/image" Target="../media/image25.wmf"/><Relationship Id="rId10" Type="http://schemas.openxmlformats.org/officeDocument/2006/relationships/image" Target="../media/image68.wmf"/><Relationship Id="rId19" Type="http://schemas.openxmlformats.org/officeDocument/2006/relationships/oleObject" Target="../embeddings/oleObject74.bin"/><Relationship Id="rId4" Type="http://schemas.openxmlformats.org/officeDocument/2006/relationships/image" Target="../media/image65.w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70.wmf"/><Relationship Id="rId22" Type="http://schemas.openxmlformats.org/officeDocument/2006/relationships/oleObject" Target="../embeddings/oleObject7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13" Type="http://schemas.openxmlformats.org/officeDocument/2006/relationships/oleObject" Target="../embeddings/oleObject83.bin"/><Relationship Id="rId18" Type="http://schemas.openxmlformats.org/officeDocument/2006/relationships/image" Target="../media/image82.wmf"/><Relationship Id="rId26" Type="http://schemas.openxmlformats.org/officeDocument/2006/relationships/image" Target="../media/image85.wmf"/><Relationship Id="rId3" Type="http://schemas.openxmlformats.org/officeDocument/2006/relationships/oleObject" Target="../embeddings/oleObject78.bin"/><Relationship Id="rId21" Type="http://schemas.openxmlformats.org/officeDocument/2006/relationships/oleObject" Target="../embeddings/oleObject87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79.wmf"/><Relationship Id="rId17" Type="http://schemas.openxmlformats.org/officeDocument/2006/relationships/oleObject" Target="../embeddings/oleObject85.bin"/><Relationship Id="rId25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1.wmf"/><Relationship Id="rId20" Type="http://schemas.openxmlformats.org/officeDocument/2006/relationships/image" Target="../media/image83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76.wmf"/><Relationship Id="rId11" Type="http://schemas.openxmlformats.org/officeDocument/2006/relationships/oleObject" Target="../embeddings/oleObject82.bin"/><Relationship Id="rId24" Type="http://schemas.openxmlformats.org/officeDocument/2006/relationships/image" Target="../media/image25.wmf"/><Relationship Id="rId5" Type="http://schemas.openxmlformats.org/officeDocument/2006/relationships/oleObject" Target="../embeddings/oleObject79.bin"/><Relationship Id="rId15" Type="http://schemas.openxmlformats.org/officeDocument/2006/relationships/oleObject" Target="../embeddings/oleObject84.bin"/><Relationship Id="rId23" Type="http://schemas.openxmlformats.org/officeDocument/2006/relationships/oleObject" Target="../embeddings/oleObject88.bin"/><Relationship Id="rId10" Type="http://schemas.openxmlformats.org/officeDocument/2006/relationships/image" Target="../media/image78.wmf"/><Relationship Id="rId19" Type="http://schemas.openxmlformats.org/officeDocument/2006/relationships/oleObject" Target="../embeddings/oleObject86.bin"/><Relationship Id="rId4" Type="http://schemas.openxmlformats.org/officeDocument/2006/relationships/image" Target="../media/image75.w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80.wmf"/><Relationship Id="rId22" Type="http://schemas.openxmlformats.org/officeDocument/2006/relationships/image" Target="../media/image84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92880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3.1 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řešení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10995" y="274638"/>
            <a:ext cx="4522011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Lineární rovnice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844" y="1124744"/>
            <a:ext cx="7715304" cy="6046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b="1" dirty="0" smtClean="0"/>
              <a:t> </a:t>
            </a:r>
            <a:r>
              <a:rPr lang="cs-CZ" sz="2800" b="1" dirty="0" smtClean="0"/>
              <a:t>= všechny rovnice, které můžeme zapsat ve tvaru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2928926" y="2214554"/>
          <a:ext cx="2774388" cy="811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5" name="Rovnice" r:id="rId3" imgW="609480" imgH="177480" progId="Equation.3">
                  <p:embed/>
                </p:oleObj>
              </mc:Choice>
              <mc:Fallback>
                <p:oleObj name="Rovnice" r:id="rId3" imgW="609480" imgH="177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2214554"/>
                        <a:ext cx="2774388" cy="8112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内容占位符 2"/>
          <p:cNvSpPr txBox="1">
            <a:spLocks/>
          </p:cNvSpPr>
          <p:nvPr/>
        </p:nvSpPr>
        <p:spPr>
          <a:xfrm>
            <a:off x="285720" y="3071810"/>
            <a:ext cx="78581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kde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Object 1"/>
          <p:cNvGraphicFramePr>
            <a:graphicFrameLocks noChangeAspect="1"/>
          </p:cNvGraphicFramePr>
          <p:nvPr/>
        </p:nvGraphicFramePr>
        <p:xfrm>
          <a:off x="1000100" y="3080150"/>
          <a:ext cx="1143008" cy="491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6" name="Rovnice" r:id="rId5" imgW="444240" imgH="190440" progId="Equation.3">
                  <p:embed/>
                </p:oleObj>
              </mc:Choice>
              <mc:Fallback>
                <p:oleObj name="Rovnice" r:id="rId5" imgW="444240" imgH="1904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00" y="3080150"/>
                        <a:ext cx="1143008" cy="4917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285720" y="4395973"/>
            <a:ext cx="114300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Např.: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4517" name="Object 5"/>
          <p:cNvGraphicFramePr>
            <a:graphicFrameLocks noChangeAspect="1"/>
          </p:cNvGraphicFramePr>
          <p:nvPr/>
        </p:nvGraphicFramePr>
        <p:xfrm>
          <a:off x="2000250" y="4907756"/>
          <a:ext cx="2768600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7" name="Rovnice" r:id="rId7" imgW="1130040" imgH="203040" progId="Equation.3">
                  <p:embed/>
                </p:oleObj>
              </mc:Choice>
              <mc:Fallback>
                <p:oleObj name="Rovnice" r:id="rId7" imgW="1130040" imgH="203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4907756"/>
                        <a:ext cx="2768600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021709" y="3861048"/>
          <a:ext cx="2798763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8" name="Rovnice" r:id="rId9" imgW="1143000" imgH="393480" progId="Equation.3">
                  <p:embed/>
                </p:oleObj>
              </mc:Choice>
              <mc:Fallback>
                <p:oleObj name="Rovnice" r:id="rId9" imgW="114300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1709" y="3861048"/>
                        <a:ext cx="2798763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0" name="Object 8"/>
          <p:cNvGraphicFramePr>
            <a:graphicFrameLocks noChangeAspect="1"/>
          </p:cNvGraphicFramePr>
          <p:nvPr/>
        </p:nvGraphicFramePr>
        <p:xfrm>
          <a:off x="1547664" y="5328443"/>
          <a:ext cx="1958975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9" name="Rovnice" r:id="rId11" imgW="799920" imgH="164880" progId="Equation.3">
                  <p:embed/>
                </p:oleObj>
              </mc:Choice>
              <mc:Fallback>
                <p:oleObj name="Rovnice" r:id="rId11" imgW="799920" imgH="1648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5328443"/>
                        <a:ext cx="1958975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1" name="Object 9"/>
          <p:cNvGraphicFramePr>
            <a:graphicFrameLocks noChangeAspect="1"/>
          </p:cNvGraphicFramePr>
          <p:nvPr/>
        </p:nvGraphicFramePr>
        <p:xfrm>
          <a:off x="5598211" y="4874860"/>
          <a:ext cx="1865312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0" name="Rovnice" r:id="rId13" imgW="761760" imgH="164880" progId="Equation.3">
                  <p:embed/>
                </p:oleObj>
              </mc:Choice>
              <mc:Fallback>
                <p:oleObj name="Rovnice" r:id="rId13" imgW="76176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8211" y="4874860"/>
                        <a:ext cx="1865312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3" name="Object 1"/>
          <p:cNvGraphicFramePr>
            <a:graphicFrameLocks noChangeAspect="1"/>
          </p:cNvGraphicFramePr>
          <p:nvPr/>
        </p:nvGraphicFramePr>
        <p:xfrm>
          <a:off x="2555776" y="5815952"/>
          <a:ext cx="936104" cy="7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1" name="Rovnice" r:id="rId15" imgW="495000" imgH="380880" progId="Equation.3">
                  <p:embed/>
                </p:oleObj>
              </mc:Choice>
              <mc:Fallback>
                <p:oleObj name="Rovnice" r:id="rId15" imgW="495000" imgH="380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5815952"/>
                        <a:ext cx="936104" cy="7814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254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24" name="Object 1"/>
          <p:cNvGraphicFramePr>
            <a:graphicFrameLocks noChangeAspect="1"/>
          </p:cNvGraphicFramePr>
          <p:nvPr/>
        </p:nvGraphicFramePr>
        <p:xfrm>
          <a:off x="6588224" y="5384254"/>
          <a:ext cx="936625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2" name="Rovnice" r:id="rId17" imgW="495000" imgH="380880" progId="Equation.3">
                  <p:embed/>
                </p:oleObj>
              </mc:Choice>
              <mc:Fallback>
                <p:oleObj name="Rovnice" r:id="rId17" imgW="495000" imgH="3808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224" y="5384254"/>
                        <a:ext cx="936625" cy="78105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254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Skupina 21"/>
          <p:cNvGrpSpPr/>
          <p:nvPr/>
        </p:nvGrpSpPr>
        <p:grpSpPr>
          <a:xfrm>
            <a:off x="2731388" y="2152020"/>
            <a:ext cx="1048524" cy="911240"/>
            <a:chOff x="2731388" y="2152020"/>
            <a:chExt cx="1048524" cy="911240"/>
          </a:xfrm>
        </p:grpSpPr>
        <p:sp>
          <p:nvSpPr>
            <p:cNvPr id="16" name="Elipsa 15"/>
            <p:cNvSpPr/>
            <p:nvPr/>
          </p:nvSpPr>
          <p:spPr>
            <a:xfrm>
              <a:off x="2915816" y="2348880"/>
              <a:ext cx="864096" cy="714380"/>
            </a:xfrm>
            <a:prstGeom prst="ellipse">
              <a:avLst/>
            </a:prstGeom>
            <a:noFill/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ovací čára 16"/>
            <p:cNvCxnSpPr>
              <a:stCxn id="16" idx="0"/>
              <a:endCxn id="19" idx="2"/>
            </p:cNvCxnSpPr>
            <p:nvPr/>
          </p:nvCxnSpPr>
          <p:spPr>
            <a:xfrm flipH="1" flipV="1">
              <a:off x="2731388" y="2152020"/>
              <a:ext cx="616476" cy="196860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1691680" y="1628800"/>
            <a:ext cx="2079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Lineární člen</a:t>
            </a:r>
          </a:p>
        </p:txBody>
      </p:sp>
      <p:grpSp>
        <p:nvGrpSpPr>
          <p:cNvPr id="23" name="Skupina 22"/>
          <p:cNvGrpSpPr/>
          <p:nvPr/>
        </p:nvGrpSpPr>
        <p:grpSpPr>
          <a:xfrm>
            <a:off x="4122593" y="2080012"/>
            <a:ext cx="955593" cy="983248"/>
            <a:chOff x="2915816" y="2080012"/>
            <a:chExt cx="1391459" cy="983248"/>
          </a:xfrm>
        </p:grpSpPr>
        <p:sp>
          <p:nvSpPr>
            <p:cNvPr id="24" name="Elipsa 23"/>
            <p:cNvSpPr/>
            <p:nvPr/>
          </p:nvSpPr>
          <p:spPr>
            <a:xfrm>
              <a:off x="2915816" y="2348880"/>
              <a:ext cx="864096" cy="714380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5" name="Přímá spojovací čára 24"/>
            <p:cNvCxnSpPr>
              <a:stCxn id="24" idx="0"/>
              <a:endCxn id="26" idx="2"/>
            </p:cNvCxnSpPr>
            <p:nvPr/>
          </p:nvCxnSpPr>
          <p:spPr>
            <a:xfrm flipV="1">
              <a:off x="3347863" y="2080012"/>
              <a:ext cx="959412" cy="26886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ovéPole 25"/>
          <p:cNvSpPr txBox="1"/>
          <p:nvPr/>
        </p:nvSpPr>
        <p:spPr>
          <a:xfrm>
            <a:off x="3923928" y="1556792"/>
            <a:ext cx="2308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Absolutní člen</a:t>
            </a:r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9798" y="3544417"/>
            <a:ext cx="200995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neznámá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30" grpId="0"/>
      <p:bldP spid="19" grpId="0"/>
      <p:bldP spid="26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1704" y="-99392"/>
            <a:ext cx="4500593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Postup řešení:</a:t>
            </a:r>
            <a:endParaRPr lang="zh-CN" altLang="en-US" sz="54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620688"/>
            <a:ext cx="8429684" cy="612068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Odstraníme závorky (roznásobením)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Odstraníme zlomky (násobením celé rovnice nejmenším společným násobkem jmenovatelů)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Pomocí ekvivalentních úprav převedeme rovnici na tvar  </a:t>
            </a:r>
            <a:r>
              <a:rPr lang="cs-CZ" sz="2800" dirty="0" err="1" smtClean="0"/>
              <a:t>ax</a:t>
            </a:r>
            <a:r>
              <a:rPr lang="cs-CZ" sz="2800" dirty="0" smtClean="0"/>
              <a:t>=b</a:t>
            </a:r>
            <a:br>
              <a:rPr lang="cs-CZ" sz="2800" dirty="0" smtClean="0"/>
            </a:br>
            <a:r>
              <a:rPr lang="cs-CZ" sz="2800" dirty="0" smtClean="0"/>
              <a:t>(neznámé na jednu stranu rovnice, konstanty </a:t>
            </a:r>
            <a:r>
              <a:rPr lang="cs-CZ" sz="2800" dirty="0" smtClean="0">
                <a:sym typeface="Symbol"/>
              </a:rPr>
              <a:t> čísla</a:t>
            </a:r>
            <a:r>
              <a:rPr lang="cs-CZ" sz="2800" dirty="0" smtClean="0"/>
              <a:t> na druhou)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Osamostatníme neznámou (obě strany rovnice vydělíme číslem před neznámou)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Provedeme zkoušku (určíme hodnotu výrazu na Levé straně rovnice pro neznámou, kterou jsme vypočítali, a poté to samé pro Pravou stranu)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Zapíšeme množinu všech řešení rovnice (K=</a:t>
            </a:r>
            <a:r>
              <a:rPr lang="en-US" sz="2800" dirty="0" smtClean="0"/>
              <a:t>{}</a:t>
            </a:r>
            <a:r>
              <a:rPr lang="cs-CZ" sz="2800" dirty="0" smtClean="0"/>
              <a:t>)</a:t>
            </a:r>
            <a:endParaRPr lang="zh-CN" altLang="en-US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úpravy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内容占位符 2"/>
          <p:cNvSpPr txBox="1">
            <a:spLocks/>
          </p:cNvSpPr>
          <p:nvPr/>
        </p:nvSpPr>
        <p:spPr>
          <a:xfrm>
            <a:off x="2786050" y="3429000"/>
            <a:ext cx="6286544" cy="15001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obě strany rovnice vydělíme číslem před neznámou</a:t>
            </a:r>
          </a:p>
        </p:txBody>
      </p:sp>
      <p:sp>
        <p:nvSpPr>
          <p:cNvPr id="73" name="内容占位符 2"/>
          <p:cNvSpPr txBox="1">
            <a:spLocks/>
          </p:cNvSpPr>
          <p:nvPr/>
        </p:nvSpPr>
        <p:spPr>
          <a:xfrm>
            <a:off x="2857488" y="3714752"/>
            <a:ext cx="5929354" cy="15716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altLang="zh-CN" sz="2800" smtClean="0">
                <a:solidFill>
                  <a:srgbClr val="008000"/>
                </a:solidFill>
              </a:rPr>
              <a:t>Určíme hodnotu výrazu na pravé straně rovnice pro x, které jsme vypočítali (tedy x= 11)</a:t>
            </a:r>
          </a:p>
        </p:txBody>
      </p:sp>
      <p:graphicFrame>
        <p:nvGraphicFramePr>
          <p:cNvPr id="96269" name="Object 1"/>
          <p:cNvGraphicFramePr>
            <a:graphicFrameLocks noChangeAspect="1"/>
          </p:cNvGraphicFramePr>
          <p:nvPr/>
        </p:nvGraphicFramePr>
        <p:xfrm>
          <a:off x="3759211" y="1889117"/>
          <a:ext cx="231298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4" name="Rovnice" r:id="rId3" imgW="965160" imgH="164880" progId="Equation.3">
                  <p:embed/>
                </p:oleObj>
              </mc:Choice>
              <mc:Fallback>
                <p:oleObj name="Rovnice" r:id="rId3" imgW="96516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9211" y="1889117"/>
                        <a:ext cx="231298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7" name="Object 1"/>
          <p:cNvGraphicFramePr>
            <a:graphicFrameLocks noChangeAspect="1"/>
          </p:cNvGraphicFramePr>
          <p:nvPr/>
        </p:nvGraphicFramePr>
        <p:xfrm>
          <a:off x="3544896" y="1389063"/>
          <a:ext cx="2312988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5" name="Rovnice" r:id="rId5" imgW="965160" imgH="164880" progId="Equation.3">
                  <p:embed/>
                </p:oleObj>
              </mc:Choice>
              <mc:Fallback>
                <p:oleObj name="Rovnice" r:id="rId5" imgW="965160" imgH="1648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4896" y="1389063"/>
                        <a:ext cx="2312988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内容占位符 2"/>
          <p:cNvSpPr txBox="1">
            <a:spLocks/>
          </p:cNvSpPr>
          <p:nvPr/>
        </p:nvSpPr>
        <p:spPr>
          <a:xfrm>
            <a:off x="2571736" y="2214554"/>
            <a:ext cx="6286544" cy="15001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Převedeme na tvar ax=b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čísla na jednu stranu a výrazy s proměnnou na druhou stranu rovnice</a:t>
            </a:r>
          </a:p>
        </p:txBody>
      </p:sp>
      <p:graphicFrame>
        <p:nvGraphicFramePr>
          <p:cNvPr id="96265" name="Object 1"/>
          <p:cNvGraphicFramePr>
            <a:graphicFrameLocks noChangeAspect="1"/>
          </p:cNvGraphicFramePr>
          <p:nvPr/>
        </p:nvGraphicFramePr>
        <p:xfrm>
          <a:off x="2928926" y="842963"/>
          <a:ext cx="2952750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6" name="Rovnice" r:id="rId7" imgW="1231560" imgH="164880" progId="Equation.3">
                  <p:embed/>
                </p:oleObj>
              </mc:Choice>
              <mc:Fallback>
                <p:oleObj name="Rovnice" r:id="rId7" imgW="1231560" imgH="1648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842963"/>
                        <a:ext cx="2952750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2687638" y="228600"/>
          <a:ext cx="319563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7" name="Rovnice" r:id="rId9" imgW="1333440" imgH="203040" progId="Equation.3">
                  <p:embed/>
                </p:oleObj>
              </mc:Choice>
              <mc:Fallback>
                <p:oleObj name="Rovnice" r:id="rId9" imgW="1333440" imgH="203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7638" y="228600"/>
                        <a:ext cx="3195637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1: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214422"/>
            <a:ext cx="5357850" cy="571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>
                <a:solidFill>
                  <a:srgbClr val="002060"/>
                </a:solidFill>
              </a:rPr>
              <a:t>Odstraníme závorku = roznásobíme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2643174" y="71414"/>
            <a:ext cx="1428760" cy="71438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ovací čára 33"/>
          <p:cNvCxnSpPr>
            <a:stCxn id="32" idx="4"/>
          </p:cNvCxnSpPr>
          <p:nvPr/>
        </p:nvCxnSpPr>
        <p:spPr>
          <a:xfrm rot="16200000" flipH="1">
            <a:off x="3143239" y="1000109"/>
            <a:ext cx="500068" cy="71438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8" name="Skupina 87"/>
          <p:cNvGrpSpPr/>
          <p:nvPr/>
        </p:nvGrpSpPr>
        <p:grpSpPr>
          <a:xfrm>
            <a:off x="3143240" y="714356"/>
            <a:ext cx="2428892" cy="1428760"/>
            <a:chOff x="3143240" y="714356"/>
            <a:chExt cx="2428892" cy="1428760"/>
          </a:xfrm>
        </p:grpSpPr>
        <p:sp>
          <p:nvSpPr>
            <p:cNvPr id="38" name="Elipsa 37"/>
            <p:cNvSpPr/>
            <p:nvPr/>
          </p:nvSpPr>
          <p:spPr>
            <a:xfrm>
              <a:off x="3357554" y="714356"/>
              <a:ext cx="1357322" cy="571504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内容占位符 2"/>
            <p:cNvSpPr txBox="1">
              <a:spLocks/>
            </p:cNvSpPr>
            <p:nvPr/>
          </p:nvSpPr>
          <p:spPr>
            <a:xfrm>
              <a:off x="3143240" y="1571612"/>
              <a:ext cx="2428892" cy="57150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Sečteme, co lze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9" name="Přímá spojovací čára 38"/>
            <p:cNvCxnSpPr/>
            <p:nvPr/>
          </p:nvCxnSpPr>
          <p:spPr>
            <a:xfrm rot="16200000" flipH="1">
              <a:off x="4000496" y="1357298"/>
              <a:ext cx="428628" cy="285752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6268" name="Object 1"/>
          <p:cNvGraphicFramePr>
            <a:graphicFrameLocks noChangeAspect="1"/>
          </p:cNvGraphicFramePr>
          <p:nvPr/>
        </p:nvGraphicFramePr>
        <p:xfrm>
          <a:off x="6715140" y="1358900"/>
          <a:ext cx="91281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8" name="Rovnice" r:id="rId11" imgW="380880" imgH="190440" progId="Equation.3">
                  <p:embed/>
                </p:oleObj>
              </mc:Choice>
              <mc:Fallback>
                <p:oleObj name="Rovnice" r:id="rId11" imgW="380880" imgH="1904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40" y="1358900"/>
                        <a:ext cx="912813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0" name="Object 1"/>
          <p:cNvGraphicFramePr>
            <a:graphicFrameLocks noChangeAspect="1"/>
          </p:cNvGraphicFramePr>
          <p:nvPr/>
        </p:nvGraphicFramePr>
        <p:xfrm>
          <a:off x="4286248" y="2317750"/>
          <a:ext cx="1157288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9" name="Rovnice" r:id="rId13" imgW="482400" imgH="164880" progId="Equation.3">
                  <p:embed/>
                </p:oleObj>
              </mc:Choice>
              <mc:Fallback>
                <p:oleObj name="Rovnice" r:id="rId13" imgW="482400" imgH="1648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2317750"/>
                        <a:ext cx="1157288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Elipsa 51"/>
          <p:cNvSpPr/>
          <p:nvPr/>
        </p:nvSpPr>
        <p:spPr>
          <a:xfrm>
            <a:off x="6643702" y="2143116"/>
            <a:ext cx="857256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>
            <a:stCxn id="52" idx="4"/>
          </p:cNvCxnSpPr>
          <p:nvPr/>
        </p:nvCxnSpPr>
        <p:spPr>
          <a:xfrm rot="5400000">
            <a:off x="6036479" y="2464587"/>
            <a:ext cx="785818" cy="1285884"/>
          </a:xfrm>
          <a:prstGeom prst="line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71" name="Object 1"/>
          <p:cNvGraphicFramePr>
            <a:graphicFrameLocks noChangeAspect="1"/>
          </p:cNvGraphicFramePr>
          <p:nvPr/>
        </p:nvGraphicFramePr>
        <p:xfrm>
          <a:off x="6715140" y="2214563"/>
          <a:ext cx="6381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0" name="Rovnice" r:id="rId15" imgW="266400" imgH="190440" progId="Equation.3">
                  <p:embed/>
                </p:oleObj>
              </mc:Choice>
              <mc:Fallback>
                <p:oleObj name="Rovnice" r:id="rId15" imgW="266400" imgH="19044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40" y="2214563"/>
                        <a:ext cx="6381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2" name="Object 1"/>
          <p:cNvGraphicFramePr>
            <a:graphicFrameLocks noChangeAspect="1"/>
          </p:cNvGraphicFramePr>
          <p:nvPr/>
        </p:nvGraphicFramePr>
        <p:xfrm>
          <a:off x="4429124" y="2624139"/>
          <a:ext cx="10350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1" name="Rovnice" r:id="rId17" imgW="431640" imgH="393480" progId="Equation.3">
                  <p:embed/>
                </p:oleObj>
              </mc:Choice>
              <mc:Fallback>
                <p:oleObj name="Rovnice" r:id="rId17" imgW="431640" imgH="393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2624139"/>
                        <a:ext cx="10350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3" name="Object 1"/>
          <p:cNvGraphicFramePr>
            <a:graphicFrameLocks noChangeAspect="1"/>
          </p:cNvGraphicFramePr>
          <p:nvPr/>
        </p:nvGraphicFramePr>
        <p:xfrm>
          <a:off x="4475163" y="3502025"/>
          <a:ext cx="9429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2" name="Rovnice" r:id="rId19" imgW="393480" imgH="203040" progId="Equation.3">
                  <p:embed/>
                </p:oleObj>
              </mc:Choice>
              <mc:Fallback>
                <p:oleObj name="Rovnice" r:id="rId19" imgW="39348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5163" y="3502025"/>
                        <a:ext cx="94297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" name="TextovéPole 62"/>
          <p:cNvSpPr txBox="1"/>
          <p:nvPr/>
        </p:nvSpPr>
        <p:spPr>
          <a:xfrm>
            <a:off x="285720" y="4929198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Zkouška:</a:t>
            </a:r>
            <a:endParaRPr lang="cs-CZ" sz="2800" dirty="0" smtClean="0"/>
          </a:p>
        </p:txBody>
      </p:sp>
      <p:graphicFrame>
        <p:nvGraphicFramePr>
          <p:cNvPr id="96274" name="Object 1"/>
          <p:cNvGraphicFramePr>
            <a:graphicFrameLocks noChangeAspect="1"/>
          </p:cNvGraphicFramePr>
          <p:nvPr/>
        </p:nvGraphicFramePr>
        <p:xfrm>
          <a:off x="1762113" y="5011752"/>
          <a:ext cx="10953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3" name="Rovnice" r:id="rId21" imgW="457200" imgH="203040" progId="Equation.3">
                  <p:embed/>
                </p:oleObj>
              </mc:Choice>
              <mc:Fallback>
                <p:oleObj name="Rovnice" r:id="rId21" imgW="457200" imgH="203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2113" y="5011752"/>
                        <a:ext cx="109537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内容占位符 2"/>
          <p:cNvSpPr txBox="1">
            <a:spLocks/>
          </p:cNvSpPr>
          <p:nvPr/>
        </p:nvSpPr>
        <p:spPr>
          <a:xfrm>
            <a:off x="142844" y="3714752"/>
            <a:ext cx="6286544" cy="15001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altLang="zh-CN" sz="2800" smtClean="0">
                <a:solidFill>
                  <a:srgbClr val="008000"/>
                </a:solidFill>
              </a:rPr>
              <a:t>Určíme hodnotu výrazu na levé straně rovnice pro x, které jsme vypočítali (tedy x= 11)</a:t>
            </a:r>
          </a:p>
        </p:txBody>
      </p:sp>
      <p:sp>
        <p:nvSpPr>
          <p:cNvPr id="66" name="Elipsa 65"/>
          <p:cNvSpPr/>
          <p:nvPr/>
        </p:nvSpPr>
        <p:spPr>
          <a:xfrm>
            <a:off x="2571736" y="142852"/>
            <a:ext cx="2143140" cy="714380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7" name="Přímá spojovací čára 66"/>
          <p:cNvCxnSpPr>
            <a:stCxn id="66" idx="4"/>
            <a:endCxn id="65" idx="0"/>
          </p:cNvCxnSpPr>
          <p:nvPr/>
        </p:nvCxnSpPr>
        <p:spPr>
          <a:xfrm rot="5400000">
            <a:off x="2035951" y="2107397"/>
            <a:ext cx="2857520" cy="357190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75" name="Object 1"/>
          <p:cNvGraphicFramePr>
            <a:graphicFrameLocks noChangeAspect="1"/>
          </p:cNvGraphicFramePr>
          <p:nvPr/>
        </p:nvGraphicFramePr>
        <p:xfrm>
          <a:off x="2811469" y="5000623"/>
          <a:ext cx="261778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4" name="Rovnice" r:id="rId23" imgW="1091880" imgH="203040" progId="Equation.3">
                  <p:embed/>
                </p:oleObj>
              </mc:Choice>
              <mc:Fallback>
                <p:oleObj name="Rovnice" r:id="rId23" imgW="1091880" imgH="20304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1469" y="5000623"/>
                        <a:ext cx="2617787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6" name="Object 1"/>
          <p:cNvGraphicFramePr>
            <a:graphicFrameLocks noChangeAspect="1"/>
          </p:cNvGraphicFramePr>
          <p:nvPr/>
        </p:nvGraphicFramePr>
        <p:xfrm>
          <a:off x="5429256" y="5032389"/>
          <a:ext cx="1735138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5" name="Rovnice" r:id="rId25" imgW="723600" imgH="164880" progId="Equation.3">
                  <p:embed/>
                </p:oleObj>
              </mc:Choice>
              <mc:Fallback>
                <p:oleObj name="Rovnice" r:id="rId25" imgW="723600" imgH="1648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5032389"/>
                        <a:ext cx="1735138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7" name="Object 1"/>
          <p:cNvGraphicFramePr>
            <a:graphicFrameLocks noChangeAspect="1"/>
          </p:cNvGraphicFramePr>
          <p:nvPr/>
        </p:nvGraphicFramePr>
        <p:xfrm>
          <a:off x="7158059" y="5032373"/>
          <a:ext cx="48577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6" name="Rovnice" r:id="rId27" imgW="203040" imgH="164880" progId="Equation.3">
                  <p:embed/>
                </p:oleObj>
              </mc:Choice>
              <mc:Fallback>
                <p:oleObj name="Rovnice" r:id="rId27" imgW="203040" imgH="16488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8059" y="5032373"/>
                        <a:ext cx="485775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8" name="Object 1"/>
          <p:cNvGraphicFramePr>
            <a:graphicFrameLocks noChangeAspect="1"/>
          </p:cNvGraphicFramePr>
          <p:nvPr/>
        </p:nvGraphicFramePr>
        <p:xfrm>
          <a:off x="1771650" y="5440360"/>
          <a:ext cx="1125538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7" name="Rovnice" r:id="rId29" imgW="469800" imgH="203040" progId="Equation.3">
                  <p:embed/>
                </p:oleObj>
              </mc:Choice>
              <mc:Fallback>
                <p:oleObj name="Rovnice" r:id="rId29" imgW="469800" imgH="203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650" y="5440360"/>
                        <a:ext cx="1125538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" name="Elipsa 73"/>
          <p:cNvSpPr/>
          <p:nvPr/>
        </p:nvSpPr>
        <p:spPr>
          <a:xfrm>
            <a:off x="4895852" y="214290"/>
            <a:ext cx="1033470" cy="490542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5" name="Přímá spojovací čára 74"/>
          <p:cNvCxnSpPr>
            <a:stCxn id="74" idx="4"/>
            <a:endCxn id="73" idx="0"/>
          </p:cNvCxnSpPr>
          <p:nvPr/>
        </p:nvCxnSpPr>
        <p:spPr>
          <a:xfrm rot="16200000" flipH="1">
            <a:off x="4112416" y="2005003"/>
            <a:ext cx="3009920" cy="409578"/>
          </a:xfrm>
          <a:prstGeom prst="line">
            <a:avLst/>
          </a:prstGeom>
          <a:ln w="1905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79" name="Object 1"/>
          <p:cNvGraphicFramePr>
            <a:graphicFrameLocks noChangeAspect="1"/>
          </p:cNvGraphicFramePr>
          <p:nvPr/>
        </p:nvGraphicFramePr>
        <p:xfrm>
          <a:off x="2814635" y="5475285"/>
          <a:ext cx="140017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8" name="Rovnice" r:id="rId31" imgW="583920" imgH="164880" progId="Equation.3">
                  <p:embed/>
                </p:oleObj>
              </mc:Choice>
              <mc:Fallback>
                <p:oleObj name="Rovnice" r:id="rId31" imgW="583920" imgH="16488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4635" y="5475285"/>
                        <a:ext cx="1400175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0" name="Object 1"/>
          <p:cNvGraphicFramePr>
            <a:graphicFrameLocks noChangeAspect="1"/>
          </p:cNvGraphicFramePr>
          <p:nvPr/>
        </p:nvGraphicFramePr>
        <p:xfrm>
          <a:off x="4214810" y="5461017"/>
          <a:ext cx="487362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9" name="Rovnice" r:id="rId33" imgW="203040" imgH="164880" progId="Equation.3">
                  <p:embed/>
                </p:oleObj>
              </mc:Choice>
              <mc:Fallback>
                <p:oleObj name="Rovnice" r:id="rId33" imgW="203040" imgH="164880" progId="Equation.3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5461017"/>
                        <a:ext cx="487362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5" name="Skupina 84"/>
          <p:cNvGrpSpPr/>
          <p:nvPr/>
        </p:nvGrpSpPr>
        <p:grpSpPr>
          <a:xfrm>
            <a:off x="7643834" y="5072074"/>
            <a:ext cx="1071570" cy="857256"/>
            <a:chOff x="7643834" y="5429264"/>
            <a:chExt cx="1071570" cy="857256"/>
          </a:xfrm>
        </p:grpSpPr>
        <p:sp>
          <p:nvSpPr>
            <p:cNvPr id="83" name="Pravá složená závorka 82"/>
            <p:cNvSpPr/>
            <p:nvPr/>
          </p:nvSpPr>
          <p:spPr>
            <a:xfrm>
              <a:off x="7643834" y="5429264"/>
              <a:ext cx="285752" cy="857256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96281" name="Object 1"/>
            <p:cNvGraphicFramePr>
              <a:graphicFrameLocks noChangeAspect="1"/>
            </p:cNvGraphicFramePr>
            <p:nvPr/>
          </p:nvGraphicFramePr>
          <p:xfrm>
            <a:off x="7953404" y="5659438"/>
            <a:ext cx="762000" cy="365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00" name="Rovnice" r:id="rId35" imgW="317160" imgH="152280" progId="Equation.3">
                    <p:embed/>
                  </p:oleObj>
                </mc:Choice>
                <mc:Fallback>
                  <p:oleObj name="Rovnice" r:id="rId35" imgW="317160" imgH="152280" progId="Equation.3">
                    <p:embed/>
                    <p:pic>
                      <p:nvPicPr>
                        <p:cNvPr id="0" name="Picture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53404" y="5659438"/>
                          <a:ext cx="762000" cy="365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6282" name="Object 1"/>
          <p:cNvGraphicFramePr>
            <a:graphicFrameLocks noChangeAspect="1"/>
          </p:cNvGraphicFramePr>
          <p:nvPr/>
        </p:nvGraphicFramePr>
        <p:xfrm>
          <a:off x="4048595" y="5965865"/>
          <a:ext cx="1737851" cy="8921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1" name="Rovnice" r:id="rId37" imgW="495000" imgH="253800" progId="Equation.3">
                  <p:embed/>
                </p:oleObj>
              </mc:Choice>
              <mc:Fallback>
                <p:oleObj name="Rovnice" r:id="rId37" imgW="495000" imgH="25380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595" y="5965865"/>
                        <a:ext cx="1737851" cy="8921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" name="Elipsa 88"/>
          <p:cNvSpPr/>
          <p:nvPr/>
        </p:nvSpPr>
        <p:spPr>
          <a:xfrm>
            <a:off x="3929058" y="1357298"/>
            <a:ext cx="714380" cy="42862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Elipsa 89"/>
          <p:cNvSpPr/>
          <p:nvPr/>
        </p:nvSpPr>
        <p:spPr>
          <a:xfrm>
            <a:off x="6929454" y="1357298"/>
            <a:ext cx="714380" cy="42862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96283" name="Object 1"/>
          <p:cNvGraphicFramePr>
            <a:graphicFrameLocks noChangeAspect="1"/>
          </p:cNvGraphicFramePr>
          <p:nvPr/>
        </p:nvGraphicFramePr>
        <p:xfrm>
          <a:off x="7524775" y="1433513"/>
          <a:ext cx="5476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02" name="Rovnice" r:id="rId39" imgW="228600" imgH="126720" progId="Equation.3">
                  <p:embed/>
                </p:oleObj>
              </mc:Choice>
              <mc:Fallback>
                <p:oleObj name="Rovnice" r:id="rId39" imgW="228600" imgH="12672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775" y="1433513"/>
                        <a:ext cx="547687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" name="Elipsa 91"/>
          <p:cNvSpPr/>
          <p:nvPr/>
        </p:nvSpPr>
        <p:spPr>
          <a:xfrm>
            <a:off x="4929190" y="1357298"/>
            <a:ext cx="285752" cy="42862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Elipsa 93"/>
          <p:cNvSpPr/>
          <p:nvPr/>
        </p:nvSpPr>
        <p:spPr>
          <a:xfrm>
            <a:off x="7572396" y="1357298"/>
            <a:ext cx="500066" cy="42862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7" name="Skupina 96"/>
          <p:cNvGrpSpPr/>
          <p:nvPr/>
        </p:nvGrpSpPr>
        <p:grpSpPr>
          <a:xfrm>
            <a:off x="71406" y="5857892"/>
            <a:ext cx="6000792" cy="928694"/>
            <a:chOff x="71406" y="5857892"/>
            <a:chExt cx="6000792" cy="928694"/>
          </a:xfrm>
        </p:grpSpPr>
        <p:sp>
          <p:nvSpPr>
            <p:cNvPr id="95" name="TextovéPole 94"/>
            <p:cNvSpPr txBox="1"/>
            <p:nvPr/>
          </p:nvSpPr>
          <p:spPr>
            <a:xfrm>
              <a:off x="71406" y="6072206"/>
              <a:ext cx="39290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rgbClr val="008000"/>
                  </a:solidFill>
                </a:rPr>
                <a:t>Množina kořenů rovnice</a:t>
              </a:r>
              <a:endParaRPr lang="cs-CZ" sz="2800" b="1" dirty="0" smtClean="0">
                <a:solidFill>
                  <a:srgbClr val="008000"/>
                </a:solidFill>
              </a:endParaRPr>
            </a:p>
          </p:txBody>
        </p:sp>
        <p:sp>
          <p:nvSpPr>
            <p:cNvPr id="96" name="Elipsa 95"/>
            <p:cNvSpPr/>
            <p:nvPr/>
          </p:nvSpPr>
          <p:spPr>
            <a:xfrm>
              <a:off x="3786182" y="5857892"/>
              <a:ext cx="2286016" cy="928694"/>
            </a:xfrm>
            <a:prstGeom prst="ellipse">
              <a:avLst/>
            </a:prstGeom>
            <a:noFill/>
            <a:ln w="381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6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96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96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96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96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96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500"/>
                                        <p:tgtEl>
                                          <p:spTgt spid="96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00"/>
                                        <p:tgtEl>
                                          <p:spTgt spid="96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96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4" dur="500"/>
                                        <p:tgtEl>
                                          <p:spTgt spid="9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73" grpId="0"/>
      <p:bldP spid="73" grpId="1"/>
      <p:bldP spid="36" grpId="0"/>
      <p:bldP spid="36" grpId="1"/>
      <p:bldP spid="3" grpId="0" build="p"/>
      <p:bldP spid="3" grpId="1" build="p"/>
      <p:bldP spid="32" grpId="0" animBg="1"/>
      <p:bldP spid="32" grpId="1" animBg="1"/>
      <p:bldP spid="52" grpId="0" animBg="1"/>
      <p:bldP spid="52" grpId="1" animBg="1"/>
      <p:bldP spid="63" grpId="0"/>
      <p:bldP spid="65" grpId="0"/>
      <p:bldP spid="65" grpId="1"/>
      <p:bldP spid="66" grpId="0" animBg="1"/>
      <p:bldP spid="66" grpId="1" animBg="1"/>
      <p:bldP spid="74" grpId="0" animBg="1"/>
      <p:bldP spid="74" grpId="1" animBg="1"/>
      <p:bldP spid="89" grpId="0" animBg="1"/>
      <p:bldP spid="89" grpId="1" animBg="1"/>
      <p:bldP spid="90" grpId="0" animBg="1"/>
      <p:bldP spid="90" grpId="1" animBg="1"/>
      <p:bldP spid="92" grpId="0" animBg="1"/>
      <p:bldP spid="92" grpId="1" animBg="1"/>
      <p:bldP spid="94" grpId="0" animBg="1"/>
      <p:bldP spid="9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内容占位符 2"/>
          <p:cNvSpPr txBox="1">
            <a:spLocks/>
          </p:cNvSpPr>
          <p:nvPr/>
        </p:nvSpPr>
        <p:spPr>
          <a:xfrm>
            <a:off x="714348" y="3571876"/>
            <a:ext cx="7143800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Převedem čísla na jednu stranu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a výrazy s proměnnou na druhou stranu rovnice</a:t>
            </a:r>
          </a:p>
        </p:txBody>
      </p:sp>
      <p:sp>
        <p:nvSpPr>
          <p:cNvPr id="78" name="内容占位符 2"/>
          <p:cNvSpPr txBox="1">
            <a:spLocks/>
          </p:cNvSpPr>
          <p:nvPr/>
        </p:nvSpPr>
        <p:spPr>
          <a:xfrm>
            <a:off x="2786050" y="2000240"/>
            <a:ext cx="3286148" cy="5715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Ve zlomcích zkrátíme</a:t>
            </a:r>
            <a:endParaRPr kumimoji="0" lang="cs-CZ" altLang="zh-CN" sz="2800" b="0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2714612" y="123808"/>
          <a:ext cx="3195637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28" name="Rovnice" r:id="rId3" imgW="1333440" imgH="393480" progId="Equation.3">
                  <p:embed/>
                </p:oleObj>
              </mc:Choice>
              <mc:Fallback>
                <p:oleObj name="Rovnice" r:id="rId3" imgW="133344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12" y="123808"/>
                        <a:ext cx="3195637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2:</a:t>
            </a:r>
            <a:endParaRPr lang="zh-CN" altLang="en-US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285720" y="4800619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Zkouška:</a:t>
            </a:r>
            <a:endParaRPr lang="cs-CZ" sz="2800" dirty="0" smtClean="0"/>
          </a:p>
        </p:txBody>
      </p:sp>
      <p:graphicFrame>
        <p:nvGraphicFramePr>
          <p:cNvPr id="96274" name="Object 1"/>
          <p:cNvGraphicFramePr>
            <a:graphicFrameLocks noChangeAspect="1"/>
          </p:cNvGraphicFramePr>
          <p:nvPr/>
        </p:nvGraphicFramePr>
        <p:xfrm>
          <a:off x="1852613" y="4883160"/>
          <a:ext cx="769980" cy="4124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29" name="Rovnice" r:id="rId5" imgW="380880" imgH="203040" progId="Equation.3">
                  <p:embed/>
                </p:oleObj>
              </mc:Choice>
              <mc:Fallback>
                <p:oleObj name="Rovnice" r:id="rId5" imgW="380880" imgH="2030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2613" y="4883160"/>
                        <a:ext cx="769980" cy="4124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5" name="Object 1"/>
          <p:cNvGraphicFramePr>
            <a:graphicFrameLocks noChangeAspect="1"/>
          </p:cNvGraphicFramePr>
          <p:nvPr/>
        </p:nvGraphicFramePr>
        <p:xfrm>
          <a:off x="2643174" y="4643446"/>
          <a:ext cx="1643073" cy="799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0" name="Rovnice" r:id="rId7" imgW="812520" imgH="393480" progId="Equation.3">
                  <p:embed/>
                </p:oleObj>
              </mc:Choice>
              <mc:Fallback>
                <p:oleObj name="Rovnice" r:id="rId7" imgW="81252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4643446"/>
                        <a:ext cx="1643073" cy="79944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6" name="Object 1"/>
          <p:cNvGraphicFramePr>
            <a:graphicFrameLocks noChangeAspect="1"/>
          </p:cNvGraphicFramePr>
          <p:nvPr/>
        </p:nvGraphicFramePr>
        <p:xfrm>
          <a:off x="4286248" y="4857760"/>
          <a:ext cx="257106" cy="334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1" name="Rovnice" r:id="rId9" imgW="126720" imgH="164880" progId="Equation.3">
                  <p:embed/>
                </p:oleObj>
              </mc:Choice>
              <mc:Fallback>
                <p:oleObj name="Rovnice" r:id="rId9" imgW="126720" imgH="1648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4857760"/>
                        <a:ext cx="257106" cy="3347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8" name="Object 1"/>
          <p:cNvGraphicFramePr>
            <a:graphicFrameLocks noChangeAspect="1"/>
          </p:cNvGraphicFramePr>
          <p:nvPr/>
        </p:nvGraphicFramePr>
        <p:xfrm>
          <a:off x="1862139" y="5580083"/>
          <a:ext cx="802464" cy="416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2" name="Rovnice" r:id="rId11" imgW="393480" imgH="203040" progId="Equation.3">
                  <p:embed/>
                </p:oleObj>
              </mc:Choice>
              <mc:Fallback>
                <p:oleObj name="Rovnice" r:id="rId11" imgW="393480" imgH="2030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2139" y="5580083"/>
                        <a:ext cx="802464" cy="4160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79" name="Object 1"/>
          <p:cNvGraphicFramePr>
            <a:graphicFrameLocks noChangeAspect="1"/>
          </p:cNvGraphicFramePr>
          <p:nvPr/>
        </p:nvGraphicFramePr>
        <p:xfrm>
          <a:off x="2643174" y="5409916"/>
          <a:ext cx="1631948" cy="805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3" name="Rovnice" r:id="rId13" imgW="799920" imgH="393480" progId="Equation.3">
                  <p:embed/>
                </p:oleObj>
              </mc:Choice>
              <mc:Fallback>
                <p:oleObj name="Rovnice" r:id="rId13" imgW="799920" imgH="393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74" y="5409916"/>
                        <a:ext cx="1631948" cy="8051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0" name="Object 1"/>
          <p:cNvGraphicFramePr>
            <a:graphicFrameLocks noChangeAspect="1"/>
          </p:cNvGraphicFramePr>
          <p:nvPr/>
        </p:nvGraphicFramePr>
        <p:xfrm>
          <a:off x="4286248" y="5663031"/>
          <a:ext cx="259382" cy="33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4" name="Rovnice" r:id="rId15" imgW="126720" imgH="164880" progId="Equation.3">
                  <p:embed/>
                </p:oleObj>
              </mc:Choice>
              <mc:Fallback>
                <p:oleObj name="Rovnice" r:id="rId15" imgW="126720" imgH="1648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5663031"/>
                        <a:ext cx="259382" cy="33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Skupina 84"/>
          <p:cNvGrpSpPr/>
          <p:nvPr/>
        </p:nvGrpSpPr>
        <p:grpSpPr>
          <a:xfrm>
            <a:off x="4643438" y="4929198"/>
            <a:ext cx="1071570" cy="1071570"/>
            <a:chOff x="7643834" y="5357826"/>
            <a:chExt cx="1071570" cy="1071570"/>
          </a:xfrm>
        </p:grpSpPr>
        <p:sp>
          <p:nvSpPr>
            <p:cNvPr id="83" name="Pravá složená závorka 82"/>
            <p:cNvSpPr/>
            <p:nvPr/>
          </p:nvSpPr>
          <p:spPr>
            <a:xfrm>
              <a:off x="7643834" y="5357826"/>
              <a:ext cx="285752" cy="1071570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96281" name="Object 1"/>
            <p:cNvGraphicFramePr>
              <a:graphicFrameLocks noChangeAspect="1"/>
            </p:cNvGraphicFramePr>
            <p:nvPr/>
          </p:nvGraphicFramePr>
          <p:xfrm>
            <a:off x="7953404" y="5659438"/>
            <a:ext cx="762000" cy="365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535" name="Rovnice" r:id="rId17" imgW="317160" imgH="152280" progId="Equation.3">
                    <p:embed/>
                  </p:oleObj>
                </mc:Choice>
                <mc:Fallback>
                  <p:oleObj name="Rovnice" r:id="rId17" imgW="317160" imgH="15228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53404" y="5659438"/>
                          <a:ext cx="762000" cy="365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6282" name="Object 1"/>
          <p:cNvGraphicFramePr>
            <a:graphicFrameLocks noChangeAspect="1"/>
          </p:cNvGraphicFramePr>
          <p:nvPr/>
        </p:nvGraphicFramePr>
        <p:xfrm>
          <a:off x="6572264" y="5000636"/>
          <a:ext cx="1516063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6" name="Rovnice" r:id="rId19" imgW="431640" imgH="253800" progId="Equation.3">
                  <p:embed/>
                </p:oleObj>
              </mc:Choice>
              <mc:Fallback>
                <p:oleObj name="Rovnice" r:id="rId19" imgW="431640" imgH="2538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64" y="5000636"/>
                        <a:ext cx="1516063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7" name="Object 1"/>
          <p:cNvGraphicFramePr>
            <a:graphicFrameLocks noChangeAspect="1"/>
          </p:cNvGraphicFramePr>
          <p:nvPr/>
        </p:nvGraphicFramePr>
        <p:xfrm>
          <a:off x="2000232" y="1071546"/>
          <a:ext cx="4625975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7" name="Rovnice" r:id="rId21" imgW="1930320" imgH="393480" progId="Equation.3">
                  <p:embed/>
                </p:oleObj>
              </mc:Choice>
              <mc:Fallback>
                <p:oleObj name="Rovnice" r:id="rId21" imgW="1930320" imgH="39348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1071546"/>
                        <a:ext cx="4625975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8" name="Object 1"/>
          <p:cNvGraphicFramePr>
            <a:graphicFrameLocks noChangeAspect="1"/>
          </p:cNvGraphicFramePr>
          <p:nvPr/>
        </p:nvGraphicFramePr>
        <p:xfrm>
          <a:off x="2198701" y="2011356"/>
          <a:ext cx="423068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8" name="Rovnice" r:id="rId23" imgW="1765080" imgH="203040" progId="Equation.3">
                  <p:embed/>
                </p:oleObj>
              </mc:Choice>
              <mc:Fallback>
                <p:oleObj name="Rovnice" r:id="rId23" imgW="1765080" imgH="203040" progId="Equation.3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8701" y="2011356"/>
                        <a:ext cx="4230687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9" name="Object 23"/>
          <p:cNvGraphicFramePr>
            <a:graphicFrameLocks noChangeAspect="1"/>
          </p:cNvGraphicFramePr>
          <p:nvPr/>
        </p:nvGraphicFramePr>
        <p:xfrm>
          <a:off x="6624664" y="357188"/>
          <a:ext cx="5778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39" name="Rovnice" r:id="rId25" imgW="241200" imgH="190440" progId="Equation.3">
                  <p:embed/>
                </p:oleObj>
              </mc:Choice>
              <mc:Fallback>
                <p:oleObj name="Rovnice" r:id="rId25" imgW="241200" imgH="19044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664" y="357188"/>
                        <a:ext cx="5778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5" name="Přímá spojovací čára 54"/>
          <p:cNvCxnSpPr/>
          <p:nvPr/>
        </p:nvCxnSpPr>
        <p:spPr>
          <a:xfrm rot="5400000" flipH="1" flipV="1">
            <a:off x="2000232" y="1428736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 rot="5400000" flipH="1" flipV="1">
            <a:off x="2714612" y="1643050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2143108" y="114298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3</a:t>
            </a:r>
            <a:endParaRPr lang="cs-CZ" b="1" dirty="0" smtClean="0"/>
          </a:p>
        </p:txBody>
      </p:sp>
      <p:cxnSp>
        <p:nvCxnSpPr>
          <p:cNvPr id="59" name="Přímá spojovací čára 58"/>
          <p:cNvCxnSpPr/>
          <p:nvPr/>
        </p:nvCxnSpPr>
        <p:spPr>
          <a:xfrm rot="5400000" flipH="1" flipV="1">
            <a:off x="5429256" y="1428736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 rot="5400000" flipH="1" flipV="1">
            <a:off x="6072198" y="1643050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5572132" y="114298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2</a:t>
            </a:r>
            <a:endParaRPr lang="cs-CZ" b="1" dirty="0" smtClean="0"/>
          </a:p>
        </p:txBody>
      </p:sp>
      <p:graphicFrame>
        <p:nvGraphicFramePr>
          <p:cNvPr id="106521" name="Object 1"/>
          <p:cNvGraphicFramePr>
            <a:graphicFrameLocks noChangeAspect="1"/>
          </p:cNvGraphicFramePr>
          <p:nvPr/>
        </p:nvGraphicFramePr>
        <p:xfrm>
          <a:off x="2427288" y="2557461"/>
          <a:ext cx="38052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40" name="Rovnice" r:id="rId27" imgW="1587240" imgH="164880" progId="Equation.3">
                  <p:embed/>
                </p:oleObj>
              </mc:Choice>
              <mc:Fallback>
                <p:oleObj name="Rovnice" r:id="rId27" imgW="1587240" imgH="164880" progId="Equation.3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2557461"/>
                        <a:ext cx="38052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2" name="Object 1"/>
          <p:cNvGraphicFramePr>
            <a:graphicFrameLocks noChangeAspect="1"/>
          </p:cNvGraphicFramePr>
          <p:nvPr/>
        </p:nvGraphicFramePr>
        <p:xfrm>
          <a:off x="3082925" y="3103559"/>
          <a:ext cx="2495550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41" name="Rovnice" r:id="rId29" imgW="1041120" imgH="164880" progId="Equation.3">
                  <p:embed/>
                </p:oleObj>
              </mc:Choice>
              <mc:Fallback>
                <p:oleObj name="Rovnice" r:id="rId29" imgW="1041120" imgH="16488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2925" y="3103559"/>
                        <a:ext cx="2495550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3" name="Object 1"/>
          <p:cNvGraphicFramePr>
            <a:graphicFrameLocks noChangeAspect="1"/>
          </p:cNvGraphicFramePr>
          <p:nvPr/>
        </p:nvGraphicFramePr>
        <p:xfrm>
          <a:off x="3348042" y="3603622"/>
          <a:ext cx="1795462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42" name="Rovnice" r:id="rId31" imgW="749160" imgH="164880" progId="Equation.3">
                  <p:embed/>
                </p:oleObj>
              </mc:Choice>
              <mc:Fallback>
                <p:oleObj name="Rovnice" r:id="rId31" imgW="749160" imgH="16488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42" y="3603622"/>
                        <a:ext cx="1795462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4" name="Object 1"/>
          <p:cNvGraphicFramePr>
            <a:graphicFrameLocks noChangeAspect="1"/>
          </p:cNvGraphicFramePr>
          <p:nvPr/>
        </p:nvGraphicFramePr>
        <p:xfrm>
          <a:off x="3995738" y="4025900"/>
          <a:ext cx="7905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43" name="Rovnice" r:id="rId33" imgW="330120" imgH="203040" progId="Equation.3">
                  <p:embed/>
                </p:oleObj>
              </mc:Choice>
              <mc:Fallback>
                <p:oleObj name="Rovnice" r:id="rId33" imgW="330120" imgH="20304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738" y="4025900"/>
                        <a:ext cx="79057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6" name="Object 30"/>
          <p:cNvGraphicFramePr>
            <a:graphicFrameLocks noChangeAspect="1"/>
          </p:cNvGraphicFramePr>
          <p:nvPr/>
        </p:nvGraphicFramePr>
        <p:xfrm>
          <a:off x="6624664" y="3486147"/>
          <a:ext cx="13081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44" name="Rovnice" r:id="rId35" imgW="545760" imgH="203040" progId="Equation.3">
                  <p:embed/>
                </p:oleObj>
              </mc:Choice>
              <mc:Fallback>
                <p:oleObj name="Rovnice" r:id="rId35" imgW="545760" imgH="20304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664" y="3486147"/>
                        <a:ext cx="1308100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内容占位符 2"/>
          <p:cNvSpPr txBox="1">
            <a:spLocks/>
          </p:cNvSpPr>
          <p:nvPr/>
        </p:nvSpPr>
        <p:spPr>
          <a:xfrm>
            <a:off x="785786" y="1142984"/>
            <a:ext cx="3143272" cy="5715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zlomky:</a:t>
            </a:r>
          </a:p>
        </p:txBody>
      </p:sp>
      <p:sp>
        <p:nvSpPr>
          <p:cNvPr id="77" name="内容占位符 2"/>
          <p:cNvSpPr txBox="1">
            <a:spLocks/>
          </p:cNvSpPr>
          <p:nvPr/>
        </p:nvSpPr>
        <p:spPr>
          <a:xfrm>
            <a:off x="3929058" y="1142985"/>
            <a:ext cx="4929222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vynásobíme obě strany rovnice společným jmenovatelem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1928794" y="2571743"/>
            <a:ext cx="5643602" cy="5715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Násobíme celého čitatele - závorky!!!</a:t>
            </a:r>
            <a:endParaRPr kumimoji="0" lang="cs-CZ" altLang="zh-CN" sz="2800" b="0" i="0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0" name="Elipsa 79"/>
          <p:cNvSpPr/>
          <p:nvPr/>
        </p:nvSpPr>
        <p:spPr>
          <a:xfrm>
            <a:off x="2071670" y="1928802"/>
            <a:ext cx="1500198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Elipsa 80"/>
          <p:cNvSpPr/>
          <p:nvPr/>
        </p:nvSpPr>
        <p:spPr>
          <a:xfrm>
            <a:off x="5143504" y="1928802"/>
            <a:ext cx="1357322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Elipsa 83"/>
          <p:cNvSpPr/>
          <p:nvPr/>
        </p:nvSpPr>
        <p:spPr>
          <a:xfrm>
            <a:off x="3500430" y="3000372"/>
            <a:ext cx="714380" cy="571504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6" name="Skupina 85"/>
          <p:cNvGrpSpPr/>
          <p:nvPr/>
        </p:nvGrpSpPr>
        <p:grpSpPr>
          <a:xfrm>
            <a:off x="6572264" y="3000372"/>
            <a:ext cx="1000132" cy="571504"/>
            <a:chOff x="6572264" y="3000372"/>
            <a:chExt cx="1000132" cy="571504"/>
          </a:xfrm>
        </p:grpSpPr>
        <p:graphicFrame>
          <p:nvGraphicFramePr>
            <p:cNvPr id="106525" name="Object 29"/>
            <p:cNvGraphicFramePr>
              <a:graphicFrameLocks noChangeAspect="1"/>
            </p:cNvGraphicFramePr>
            <p:nvPr/>
          </p:nvGraphicFramePr>
          <p:xfrm>
            <a:off x="6643702" y="3000375"/>
            <a:ext cx="912812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545" name="Rovnice" r:id="rId37" imgW="380880" imgH="190440" progId="Equation.3">
                    <p:embed/>
                  </p:oleObj>
                </mc:Choice>
                <mc:Fallback>
                  <p:oleObj name="Rovnice" r:id="rId37" imgW="380880" imgH="190440" progId="Equation.3">
                    <p:embed/>
                    <p:pic>
                      <p:nvPicPr>
                        <p:cNvPr id="0" name="Picture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43702" y="3000375"/>
                          <a:ext cx="912812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5" name="Elipsa 84"/>
            <p:cNvSpPr/>
            <p:nvPr/>
          </p:nvSpPr>
          <p:spPr>
            <a:xfrm>
              <a:off x="6572264" y="3000372"/>
              <a:ext cx="1000132" cy="571504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7" name="Elipsa 86"/>
          <p:cNvSpPr/>
          <p:nvPr/>
        </p:nvSpPr>
        <p:spPr>
          <a:xfrm>
            <a:off x="4429124" y="3000372"/>
            <a:ext cx="642942" cy="57150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1" name="Skupina 90"/>
          <p:cNvGrpSpPr/>
          <p:nvPr/>
        </p:nvGrpSpPr>
        <p:grpSpPr>
          <a:xfrm>
            <a:off x="7547002" y="3000372"/>
            <a:ext cx="882650" cy="428628"/>
            <a:chOff x="7547002" y="3000372"/>
            <a:chExt cx="882650" cy="428628"/>
          </a:xfrm>
        </p:grpSpPr>
        <p:graphicFrame>
          <p:nvGraphicFramePr>
            <p:cNvPr id="106527" name="Object 31"/>
            <p:cNvGraphicFramePr>
              <a:graphicFrameLocks noChangeAspect="1"/>
            </p:cNvGraphicFramePr>
            <p:nvPr/>
          </p:nvGraphicFramePr>
          <p:xfrm>
            <a:off x="7547002" y="3033713"/>
            <a:ext cx="882650" cy="395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546" name="Rovnice" r:id="rId39" imgW="368280" imgH="164880" progId="Equation.3">
                    <p:embed/>
                  </p:oleObj>
                </mc:Choice>
                <mc:Fallback>
                  <p:oleObj name="Rovnice" r:id="rId39" imgW="368280" imgH="164880" progId="Equation.3">
                    <p:embed/>
                    <p:pic>
                      <p:nvPicPr>
                        <p:cNvPr id="0" name="Picture 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47002" y="3033713"/>
                          <a:ext cx="882650" cy="3952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Elipsa 87"/>
            <p:cNvSpPr/>
            <p:nvPr/>
          </p:nvSpPr>
          <p:spPr>
            <a:xfrm>
              <a:off x="7572396" y="3000372"/>
              <a:ext cx="857256" cy="42862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3" name="内容占位符 2"/>
          <p:cNvSpPr txBox="1">
            <a:spLocks/>
          </p:cNvSpPr>
          <p:nvPr/>
        </p:nvSpPr>
        <p:spPr>
          <a:xfrm>
            <a:off x="1643042" y="4143380"/>
            <a:ext cx="6286544" cy="15001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obě strany rovnice vydělíme číslem před neznámou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6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6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0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06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06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106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10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96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96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96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96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96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9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2" grpId="1"/>
      <p:bldP spid="78" grpId="0"/>
      <p:bldP spid="78" grpId="1"/>
      <p:bldP spid="63" grpId="0"/>
      <p:bldP spid="58" grpId="0"/>
      <p:bldP spid="61" grpId="0"/>
      <p:bldP spid="76" grpId="0"/>
      <p:bldP spid="76" grpId="1"/>
      <p:bldP spid="77" grpId="0"/>
      <p:bldP spid="77" grpId="1"/>
      <p:bldP spid="79" grpId="0"/>
      <p:bldP spid="79" grpId="1"/>
      <p:bldP spid="80" grpId="0" animBg="1"/>
      <p:bldP spid="80" grpId="1" animBg="1"/>
      <p:bldP spid="81" grpId="0" animBg="1"/>
      <p:bldP spid="81" grpId="1" animBg="1"/>
      <p:bldP spid="84" grpId="0" animBg="1"/>
      <p:bldP spid="84" grpId="1" animBg="1"/>
      <p:bldP spid="87" grpId="0" animBg="1"/>
      <p:bldP spid="87" grpId="1" animBg="1"/>
      <p:bldP spid="93" grpId="0"/>
      <p:bldP spid="9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内容占位符 2"/>
          <p:cNvSpPr txBox="1">
            <a:spLocks/>
          </p:cNvSpPr>
          <p:nvPr/>
        </p:nvSpPr>
        <p:spPr>
          <a:xfrm>
            <a:off x="571472" y="2857496"/>
            <a:ext cx="7143800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dirty="0" smtClean="0">
                <a:solidFill>
                  <a:srgbClr val="002060"/>
                </a:solidFill>
              </a:rPr>
              <a:t>Převedeme čísla na jednu stranu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dirty="0" smtClean="0">
                <a:solidFill>
                  <a:srgbClr val="002060"/>
                </a:solidFill>
              </a:rPr>
              <a:t>a výrazy s proměnnou na druhou stranu rovnice</a:t>
            </a:r>
          </a:p>
        </p:txBody>
      </p:sp>
      <p:sp>
        <p:nvSpPr>
          <p:cNvPr id="75" name="内容占位符 2"/>
          <p:cNvSpPr txBox="1">
            <a:spLocks/>
          </p:cNvSpPr>
          <p:nvPr/>
        </p:nvSpPr>
        <p:spPr>
          <a:xfrm>
            <a:off x="1214414" y="3214686"/>
            <a:ext cx="5786478" cy="6429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4400" b="1" smtClean="0">
                <a:solidFill>
                  <a:srgbClr val="C00000"/>
                </a:solidFill>
              </a:rPr>
              <a:t>Rovnice nemá řešení!</a:t>
            </a: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1246202" y="857232"/>
          <a:ext cx="532606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3" name="Rovnice" r:id="rId3" imgW="2222280" imgH="203040" progId="Equation.3">
                  <p:embed/>
                </p:oleObj>
              </mc:Choice>
              <mc:Fallback>
                <p:oleObj name="Rovnice" r:id="rId3" imgW="2222280" imgH="203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6202" y="857232"/>
                        <a:ext cx="532606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3:</a:t>
            </a:r>
            <a:endParaRPr lang="zh-CN" altLang="en-US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96282" name="Object 1"/>
          <p:cNvGraphicFramePr>
            <a:graphicFrameLocks noChangeAspect="1"/>
          </p:cNvGraphicFramePr>
          <p:nvPr/>
        </p:nvGraphicFramePr>
        <p:xfrm>
          <a:off x="2495545" y="4143380"/>
          <a:ext cx="147161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4" name="Rovnice" r:id="rId5" imgW="419040" imgH="266400" progId="Equation.3">
                  <p:embed/>
                </p:oleObj>
              </mc:Choice>
              <mc:Fallback>
                <p:oleObj name="Rovnice" r:id="rId5" imgW="419040" imgH="2664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5545" y="4143380"/>
                        <a:ext cx="1471612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7" name="Object 1"/>
          <p:cNvGraphicFramePr>
            <a:graphicFrameLocks noChangeAspect="1"/>
          </p:cNvGraphicFramePr>
          <p:nvPr/>
        </p:nvGraphicFramePr>
        <p:xfrm>
          <a:off x="500034" y="1306501"/>
          <a:ext cx="5964237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5" name="Rovnice" r:id="rId7" imgW="2489040" imgH="228600" progId="Equation.3">
                  <p:embed/>
                </p:oleObj>
              </mc:Choice>
              <mc:Fallback>
                <p:oleObj name="Rovnice" r:id="rId7" imgW="2489040" imgH="2286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34" y="1306501"/>
                        <a:ext cx="5964237" cy="55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18" name="Object 1"/>
          <p:cNvGraphicFramePr>
            <a:graphicFrameLocks noChangeAspect="1"/>
          </p:cNvGraphicFramePr>
          <p:nvPr/>
        </p:nvGraphicFramePr>
        <p:xfrm>
          <a:off x="1828808" y="1898655"/>
          <a:ext cx="3957638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6" name="Rovnice" r:id="rId9" imgW="1650960" imgH="228600" progId="Equation.3">
                  <p:embed/>
                </p:oleObj>
              </mc:Choice>
              <mc:Fallback>
                <p:oleObj name="Rovnice" r:id="rId9" imgW="1650960" imgH="2286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8" y="1898655"/>
                        <a:ext cx="3957638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1" name="Object 1"/>
          <p:cNvGraphicFramePr>
            <a:graphicFrameLocks noChangeAspect="1"/>
          </p:cNvGraphicFramePr>
          <p:nvPr/>
        </p:nvGraphicFramePr>
        <p:xfrm>
          <a:off x="6715140" y="1903413"/>
          <a:ext cx="8826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7" name="Rovnice" r:id="rId11" imgW="368280" imgH="190440" progId="Equation.3">
                  <p:embed/>
                </p:oleObj>
              </mc:Choice>
              <mc:Fallback>
                <p:oleObj name="Rovnice" r:id="rId11" imgW="368280" imgH="1904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40" y="1903413"/>
                        <a:ext cx="8826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22" name="Object 1"/>
          <p:cNvGraphicFramePr>
            <a:graphicFrameLocks noChangeAspect="1"/>
          </p:cNvGraphicFramePr>
          <p:nvPr/>
        </p:nvGraphicFramePr>
        <p:xfrm>
          <a:off x="3500430" y="2571750"/>
          <a:ext cx="9731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8" name="Rovnice" r:id="rId13" imgW="406080" imgH="164880" progId="Equation.3">
                  <p:embed/>
                </p:oleObj>
              </mc:Choice>
              <mc:Fallback>
                <p:oleObj name="Rovnice" r:id="rId13" imgW="406080" imgH="1648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0" y="2571750"/>
                        <a:ext cx="9731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40" name="Object 1"/>
          <p:cNvGraphicFramePr>
            <a:graphicFrameLocks noChangeAspect="1"/>
          </p:cNvGraphicFramePr>
          <p:nvPr/>
        </p:nvGraphicFramePr>
        <p:xfrm>
          <a:off x="7577164" y="1857364"/>
          <a:ext cx="852488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49" name="Rovnice" r:id="rId15" imgW="355320" imgH="228600" progId="Equation.3">
                  <p:embed/>
                </p:oleObj>
              </mc:Choice>
              <mc:Fallback>
                <p:oleObj name="Rovnice" r:id="rId15" imgW="355320" imgH="22860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7164" y="1857364"/>
                        <a:ext cx="852488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41" name="Object 1"/>
          <p:cNvGraphicFramePr>
            <a:graphicFrameLocks noChangeAspect="1"/>
          </p:cNvGraphicFramePr>
          <p:nvPr/>
        </p:nvGraphicFramePr>
        <p:xfrm>
          <a:off x="8342344" y="1928802"/>
          <a:ext cx="7302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50" name="Rovnice" r:id="rId17" imgW="304560" imgH="190440" progId="Equation.3">
                  <p:embed/>
                </p:oleObj>
              </mc:Choice>
              <mc:Fallback>
                <p:oleObj name="Rovnice" r:id="rId17" imgW="304560" imgH="1904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2344" y="1928802"/>
                        <a:ext cx="7302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3" name="Přímá spojovací čára 32"/>
          <p:cNvCxnSpPr/>
          <p:nvPr/>
        </p:nvCxnSpPr>
        <p:spPr>
          <a:xfrm rot="5400000" flipH="1" flipV="1">
            <a:off x="3786181" y="2714620"/>
            <a:ext cx="285752" cy="1428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4138619" y="4237043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nebo</a:t>
            </a:r>
            <a:endParaRPr lang="cs-CZ" sz="2800" dirty="0" smtClean="0"/>
          </a:p>
        </p:txBody>
      </p:sp>
      <p:grpSp>
        <p:nvGrpSpPr>
          <p:cNvPr id="45" name="Skupina 44"/>
          <p:cNvGrpSpPr/>
          <p:nvPr/>
        </p:nvGrpSpPr>
        <p:grpSpPr>
          <a:xfrm>
            <a:off x="5153037" y="4143380"/>
            <a:ext cx="1204913" cy="666755"/>
            <a:chOff x="4800600" y="3406775"/>
            <a:chExt cx="1204913" cy="666755"/>
          </a:xfrm>
        </p:grpSpPr>
        <p:grpSp>
          <p:nvGrpSpPr>
            <p:cNvPr id="44" name="Skupina 43"/>
            <p:cNvGrpSpPr/>
            <p:nvPr/>
          </p:nvGrpSpPr>
          <p:grpSpPr>
            <a:xfrm>
              <a:off x="4800600" y="3406775"/>
              <a:ext cx="1204913" cy="579438"/>
              <a:chOff x="4800600" y="3406775"/>
              <a:chExt cx="1204913" cy="579438"/>
            </a:xfrm>
          </p:grpSpPr>
          <p:graphicFrame>
            <p:nvGraphicFramePr>
              <p:cNvPr id="107542" name="Object 26"/>
              <p:cNvGraphicFramePr>
                <a:graphicFrameLocks noChangeAspect="1"/>
              </p:cNvGraphicFramePr>
              <p:nvPr/>
            </p:nvGraphicFramePr>
            <p:xfrm>
              <a:off x="4800600" y="3406775"/>
              <a:ext cx="1204913" cy="5794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551" name="Rovnice" r:id="rId19" imgW="342720" imgH="164880" progId="Equation.3">
                      <p:embed/>
                    </p:oleObj>
                  </mc:Choice>
                  <mc:Fallback>
                    <p:oleObj name="Rovnice" r:id="rId19" imgW="342720" imgH="164880" progId="Equation.3">
                      <p:embed/>
                      <p:pic>
                        <p:nvPicPr>
                          <p:cNvPr id="0" name="Picture 2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00600" y="3406775"/>
                            <a:ext cx="1204913" cy="57943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bg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254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cxnSp>
            <p:nvCxnSpPr>
              <p:cNvPr id="37" name="Přímá spojovací čára 36"/>
              <p:cNvCxnSpPr/>
              <p:nvPr/>
            </p:nvCxnSpPr>
            <p:spPr>
              <a:xfrm flipV="1">
                <a:off x="5572132" y="3500438"/>
                <a:ext cx="428628" cy="35719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Skupina 42"/>
            <p:cNvGrpSpPr/>
            <p:nvPr/>
          </p:nvGrpSpPr>
          <p:grpSpPr>
            <a:xfrm>
              <a:off x="4857752" y="4000504"/>
              <a:ext cx="1081094" cy="73026"/>
              <a:chOff x="4857752" y="4000504"/>
              <a:chExt cx="1081094" cy="73026"/>
            </a:xfrm>
          </p:grpSpPr>
          <p:cxnSp>
            <p:nvCxnSpPr>
              <p:cNvPr id="40" name="Přímá spojovací čára 39"/>
              <p:cNvCxnSpPr/>
              <p:nvPr/>
            </p:nvCxnSpPr>
            <p:spPr>
              <a:xfrm>
                <a:off x="4857752" y="4000504"/>
                <a:ext cx="1081094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ovací čára 41"/>
              <p:cNvCxnSpPr/>
              <p:nvPr/>
            </p:nvCxnSpPr>
            <p:spPr>
              <a:xfrm>
                <a:off x="4857752" y="4071942"/>
                <a:ext cx="1081094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7" name="Skupina 76"/>
          <p:cNvGrpSpPr/>
          <p:nvPr/>
        </p:nvGrpSpPr>
        <p:grpSpPr>
          <a:xfrm>
            <a:off x="3929058" y="2928934"/>
            <a:ext cx="2571768" cy="880410"/>
            <a:chOff x="3929058" y="2928934"/>
            <a:chExt cx="2571768" cy="880410"/>
          </a:xfrm>
        </p:grpSpPr>
        <p:sp>
          <p:nvSpPr>
            <p:cNvPr id="46" name="TextovéPole 45"/>
            <p:cNvSpPr txBox="1"/>
            <p:nvPr/>
          </p:nvSpPr>
          <p:spPr>
            <a:xfrm>
              <a:off x="4357686" y="3286124"/>
              <a:ext cx="21431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rgbClr val="C00000"/>
                  </a:solidFill>
                </a:rPr>
                <a:t>není pravda!</a:t>
              </a:r>
              <a:endParaRPr lang="cs-CZ" sz="2800" b="1" dirty="0" smtClean="0">
                <a:solidFill>
                  <a:srgbClr val="C00000"/>
                </a:solidFill>
              </a:endParaRPr>
            </a:p>
          </p:txBody>
        </p:sp>
        <p:cxnSp>
          <p:nvCxnSpPr>
            <p:cNvPr id="48" name="Přímá spojovací šipka 47"/>
            <p:cNvCxnSpPr/>
            <p:nvPr/>
          </p:nvCxnSpPr>
          <p:spPr>
            <a:xfrm rot="16200000" flipV="1">
              <a:off x="3928264" y="2929728"/>
              <a:ext cx="501654" cy="500066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内容占位符 2"/>
          <p:cNvSpPr>
            <a:spLocks noGrp="1"/>
          </p:cNvSpPr>
          <p:nvPr>
            <p:ph idx="1"/>
          </p:nvPr>
        </p:nvSpPr>
        <p:spPr>
          <a:xfrm>
            <a:off x="2285984" y="142852"/>
            <a:ext cx="3143272" cy="571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>
                <a:solidFill>
                  <a:srgbClr val="002060"/>
                </a:solidFill>
              </a:rPr>
              <a:t>Odstraníme závorky: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  <p:sp>
        <p:nvSpPr>
          <p:cNvPr id="54" name="Elipsa 53"/>
          <p:cNvSpPr/>
          <p:nvPr/>
        </p:nvSpPr>
        <p:spPr>
          <a:xfrm>
            <a:off x="1214414" y="785794"/>
            <a:ext cx="2143140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内容占位符 2"/>
          <p:cNvSpPr txBox="1">
            <a:spLocks/>
          </p:cNvSpPr>
          <p:nvPr/>
        </p:nvSpPr>
        <p:spPr>
          <a:xfrm>
            <a:off x="6715108" y="1285860"/>
            <a:ext cx="2428892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Sečteme, co lze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" name="Elipsa 63"/>
          <p:cNvSpPr/>
          <p:nvPr/>
        </p:nvSpPr>
        <p:spPr>
          <a:xfrm>
            <a:off x="3929058" y="785794"/>
            <a:ext cx="1500198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1000100" y="1285860"/>
            <a:ext cx="1643074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2571736" y="1285860"/>
            <a:ext cx="1214446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4500562" y="1357298"/>
            <a:ext cx="1500198" cy="50006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Elipsa 68"/>
          <p:cNvSpPr/>
          <p:nvPr/>
        </p:nvSpPr>
        <p:spPr>
          <a:xfrm>
            <a:off x="3071802" y="1928802"/>
            <a:ext cx="714380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6572264" y="1857364"/>
            <a:ext cx="1071570" cy="5715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Elipsa 70"/>
          <p:cNvSpPr/>
          <p:nvPr/>
        </p:nvSpPr>
        <p:spPr>
          <a:xfrm>
            <a:off x="4000496" y="1928802"/>
            <a:ext cx="571504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Elipsa 71"/>
          <p:cNvSpPr/>
          <p:nvPr/>
        </p:nvSpPr>
        <p:spPr>
          <a:xfrm>
            <a:off x="7643834" y="1857364"/>
            <a:ext cx="785818" cy="5715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>
            <a:off x="4572000" y="1928802"/>
            <a:ext cx="714380" cy="500066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Elipsa 73"/>
          <p:cNvSpPr/>
          <p:nvPr/>
        </p:nvSpPr>
        <p:spPr>
          <a:xfrm>
            <a:off x="8358214" y="1857364"/>
            <a:ext cx="714380" cy="500066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内容占位符 2"/>
          <p:cNvSpPr txBox="1">
            <a:spLocks/>
          </p:cNvSpPr>
          <p:nvPr/>
        </p:nvSpPr>
        <p:spPr>
          <a:xfrm>
            <a:off x="214282" y="4222749"/>
            <a:ext cx="2071702" cy="571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/>
              <a:t>Zapisujeme:</a:t>
            </a:r>
          </a:p>
        </p:txBody>
      </p:sp>
      <p:sp>
        <p:nvSpPr>
          <p:cNvPr id="78" name="内容占位符 2"/>
          <p:cNvSpPr txBox="1">
            <a:spLocks/>
          </p:cNvSpPr>
          <p:nvPr/>
        </p:nvSpPr>
        <p:spPr>
          <a:xfrm>
            <a:off x="5357818" y="142852"/>
            <a:ext cx="2071702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roznásobíme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6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0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0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06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96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75" grpId="0"/>
      <p:bldP spid="35" grpId="0"/>
      <p:bldP spid="51" grpId="0" build="p"/>
      <p:bldP spid="51" grpId="1" build="p"/>
      <p:bldP spid="54" grpId="0" animBg="1"/>
      <p:bldP spid="54" grpId="1" animBg="1"/>
      <p:bldP spid="57" grpId="0"/>
      <p:bldP spid="57" grpId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6" grpId="0"/>
      <p:bldP spid="78" grpId="0"/>
      <p:bldP spid="7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2714612" y="214290"/>
          <a:ext cx="295275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4" name="Rovnice" r:id="rId3" imgW="1231560" imgH="393480" progId="Equation.3">
                  <p:embed/>
                </p:oleObj>
              </mc:Choice>
              <mc:Fallback>
                <p:oleObj name="Rovnice" r:id="rId3" imgW="123156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12" y="214290"/>
                        <a:ext cx="295275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4:</a:t>
            </a:r>
            <a:endParaRPr lang="zh-CN" altLang="en-US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8555" name="Object 1"/>
          <p:cNvGraphicFramePr>
            <a:graphicFrameLocks noChangeAspect="1"/>
          </p:cNvGraphicFramePr>
          <p:nvPr/>
        </p:nvGraphicFramePr>
        <p:xfrm>
          <a:off x="2786050" y="1195388"/>
          <a:ext cx="2557463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5" name="Rovnice" r:id="rId5" imgW="1066680" imgH="393480" progId="Equation.3">
                  <p:embed/>
                </p:oleObj>
              </mc:Choice>
              <mc:Fallback>
                <p:oleObj name="Rovnice" r:id="rId5" imgW="106668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1195388"/>
                        <a:ext cx="2557463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内容占位符 2"/>
          <p:cNvSpPr>
            <a:spLocks noGrp="1"/>
          </p:cNvSpPr>
          <p:nvPr>
            <p:ph idx="1"/>
          </p:nvPr>
        </p:nvSpPr>
        <p:spPr>
          <a:xfrm>
            <a:off x="1071538" y="1357297"/>
            <a:ext cx="3143272" cy="57150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altLang="zh-CN" sz="2800" smtClean="0">
                <a:solidFill>
                  <a:srgbClr val="002060"/>
                </a:solidFill>
              </a:rPr>
              <a:t>Odstraníme závorky:</a:t>
            </a:r>
          </a:p>
        </p:txBody>
      </p:sp>
      <p:sp>
        <p:nvSpPr>
          <p:cNvPr id="43" name="Elipsa 42"/>
          <p:cNvSpPr/>
          <p:nvPr/>
        </p:nvSpPr>
        <p:spPr>
          <a:xfrm>
            <a:off x="4214810" y="142852"/>
            <a:ext cx="1571636" cy="100013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ovací čára 43"/>
          <p:cNvCxnSpPr/>
          <p:nvPr/>
        </p:nvCxnSpPr>
        <p:spPr>
          <a:xfrm rot="5400000" flipH="1" flipV="1">
            <a:off x="4357686" y="357166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rot="5400000" flipH="1" flipV="1">
            <a:off x="4857752" y="857232"/>
            <a:ext cx="285752" cy="28575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5143504" y="92867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5</a:t>
            </a:r>
            <a:endParaRPr lang="cs-CZ" b="1" dirty="0" smtClean="0"/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4214810" y="1357298"/>
            <a:ext cx="3500462" cy="1571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roznásobíme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i="1" smtClean="0">
                <a:solidFill>
                  <a:srgbClr val="002060"/>
                </a:solidFill>
              </a:rPr>
              <a:t>nebo (pokud lze)</a:t>
            </a:r>
            <a:endParaRPr kumimoji="0" lang="cs-CZ" altLang="zh-CN" sz="2800" b="0" i="1" u="none" strike="noStrike" kern="120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zkrátíme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内容占位符 2"/>
          <p:cNvSpPr txBox="1">
            <a:spLocks/>
          </p:cNvSpPr>
          <p:nvPr/>
        </p:nvSpPr>
        <p:spPr>
          <a:xfrm>
            <a:off x="857224" y="2428868"/>
            <a:ext cx="3143272" cy="5715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zlomky:</a:t>
            </a:r>
          </a:p>
        </p:txBody>
      </p:sp>
      <p:sp>
        <p:nvSpPr>
          <p:cNvPr id="53" name="内容占位符 2"/>
          <p:cNvSpPr txBox="1">
            <a:spLocks/>
          </p:cNvSpPr>
          <p:nvPr/>
        </p:nvSpPr>
        <p:spPr>
          <a:xfrm>
            <a:off x="4000496" y="2428869"/>
            <a:ext cx="4929222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vynásobíme obě strany rovnice společným jmenovatelem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8556" name="Object 12"/>
          <p:cNvGraphicFramePr>
            <a:graphicFrameLocks noChangeAspect="1"/>
          </p:cNvGraphicFramePr>
          <p:nvPr/>
        </p:nvGraphicFramePr>
        <p:xfrm>
          <a:off x="6357950" y="1400164"/>
          <a:ext cx="5778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6" name="Rovnice" r:id="rId7" imgW="241200" imgH="190440" progId="Equation.3">
                  <p:embed/>
                </p:oleObj>
              </mc:Choice>
              <mc:Fallback>
                <p:oleObj name="Rovnice" r:id="rId7" imgW="241200" imgH="1904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7950" y="1400164"/>
                        <a:ext cx="5778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557" name="Object 1"/>
          <p:cNvGraphicFramePr>
            <a:graphicFrameLocks noChangeAspect="1"/>
          </p:cNvGraphicFramePr>
          <p:nvPr/>
        </p:nvGraphicFramePr>
        <p:xfrm>
          <a:off x="2428860" y="2081207"/>
          <a:ext cx="2832100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7" name="Rovnice" r:id="rId9" imgW="1180800" imgH="203040" progId="Equation.3">
                  <p:embed/>
                </p:oleObj>
              </mc:Choice>
              <mc:Fallback>
                <p:oleObj name="Rovnice" r:id="rId9" imgW="1180800" imgH="20304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2081207"/>
                        <a:ext cx="2832100" cy="490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558" name="Object 1"/>
          <p:cNvGraphicFramePr>
            <a:graphicFrameLocks noChangeAspect="1"/>
          </p:cNvGraphicFramePr>
          <p:nvPr/>
        </p:nvGraphicFramePr>
        <p:xfrm>
          <a:off x="2667005" y="2698750"/>
          <a:ext cx="261937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8" name="Rovnice" r:id="rId11" imgW="1091880" imgH="164880" progId="Equation.3">
                  <p:embed/>
                </p:oleObj>
              </mc:Choice>
              <mc:Fallback>
                <p:oleObj name="Rovnice" r:id="rId11" imgW="1091880" imgH="1648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5" y="2698750"/>
                        <a:ext cx="2619375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559" name="Object 1"/>
          <p:cNvGraphicFramePr>
            <a:graphicFrameLocks noChangeAspect="1"/>
          </p:cNvGraphicFramePr>
          <p:nvPr/>
        </p:nvGraphicFramePr>
        <p:xfrm>
          <a:off x="3286116" y="3244850"/>
          <a:ext cx="19812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69" name="Rovnice" r:id="rId13" imgW="825480" imgH="164880" progId="Equation.3">
                  <p:embed/>
                </p:oleObj>
              </mc:Choice>
              <mc:Fallback>
                <p:oleObj name="Rovnice" r:id="rId13" imgW="825480" imgH="1648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16" y="3244850"/>
                        <a:ext cx="1981200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内容占位符 2"/>
          <p:cNvSpPr txBox="1">
            <a:spLocks/>
          </p:cNvSpPr>
          <p:nvPr/>
        </p:nvSpPr>
        <p:spPr>
          <a:xfrm>
            <a:off x="714348" y="3714752"/>
            <a:ext cx="7143800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Převedem čísla na jednu stranu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>
                <a:solidFill>
                  <a:srgbClr val="002060"/>
                </a:solidFill>
              </a:rPr>
              <a:t>a výrazy s proměnnou na druhou stranu rovnice</a:t>
            </a:r>
          </a:p>
        </p:txBody>
      </p:sp>
      <p:graphicFrame>
        <p:nvGraphicFramePr>
          <p:cNvPr id="108560" name="Object 16"/>
          <p:cNvGraphicFramePr>
            <a:graphicFrameLocks noChangeAspect="1"/>
          </p:cNvGraphicFramePr>
          <p:nvPr/>
        </p:nvGraphicFramePr>
        <p:xfrm>
          <a:off x="6362700" y="3186113"/>
          <a:ext cx="7302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70" name="Rovnice" r:id="rId15" imgW="304560" imgH="190440" progId="Equation.3">
                  <p:embed/>
                </p:oleObj>
              </mc:Choice>
              <mc:Fallback>
                <p:oleObj name="Rovnice" r:id="rId15" imgW="304560" imgH="19044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2700" y="3186113"/>
                        <a:ext cx="73025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8561" name="Object 17"/>
          <p:cNvGraphicFramePr>
            <a:graphicFrameLocks noChangeAspect="1"/>
          </p:cNvGraphicFramePr>
          <p:nvPr/>
        </p:nvGraphicFramePr>
        <p:xfrm>
          <a:off x="7143768" y="3249613"/>
          <a:ext cx="639763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71" name="Rovnice" r:id="rId17" imgW="266400" imgH="139680" progId="Equation.3">
                  <p:embed/>
                </p:oleObj>
              </mc:Choice>
              <mc:Fallback>
                <p:oleObj name="Rovnice" r:id="rId17" imgW="266400" imgH="1396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68" y="3249613"/>
                        <a:ext cx="639763" cy="334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Elipsa 57"/>
          <p:cNvSpPr/>
          <p:nvPr/>
        </p:nvSpPr>
        <p:spPr>
          <a:xfrm>
            <a:off x="3286116" y="3214686"/>
            <a:ext cx="285752" cy="42862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6357950" y="3214686"/>
            <a:ext cx="785818" cy="42862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4643438" y="3214686"/>
            <a:ext cx="642942" cy="428628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7143768" y="3214686"/>
            <a:ext cx="642942" cy="428628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08562" name="Object 1"/>
          <p:cNvGraphicFramePr>
            <a:graphicFrameLocks noChangeAspect="1"/>
          </p:cNvGraphicFramePr>
          <p:nvPr/>
        </p:nvGraphicFramePr>
        <p:xfrm>
          <a:off x="3865563" y="3744913"/>
          <a:ext cx="822325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72" name="Rovnice" r:id="rId19" imgW="342720" imgH="164880" progId="Equation.3">
                  <p:embed/>
                </p:oleObj>
              </mc:Choice>
              <mc:Fallback>
                <p:oleObj name="Rovnice" r:id="rId19" imgW="342720" imgH="16488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5563" y="3744913"/>
                        <a:ext cx="822325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3" name="Skupina 62"/>
          <p:cNvGrpSpPr/>
          <p:nvPr/>
        </p:nvGrpSpPr>
        <p:grpSpPr>
          <a:xfrm>
            <a:off x="4286248" y="4071942"/>
            <a:ext cx="2571768" cy="880410"/>
            <a:chOff x="3929058" y="2928934"/>
            <a:chExt cx="2571768" cy="880410"/>
          </a:xfrm>
        </p:grpSpPr>
        <p:sp>
          <p:nvSpPr>
            <p:cNvPr id="77" name="TextovéPole 76"/>
            <p:cNvSpPr txBox="1"/>
            <p:nvPr/>
          </p:nvSpPr>
          <p:spPr>
            <a:xfrm>
              <a:off x="4357686" y="3286124"/>
              <a:ext cx="21431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smtClean="0">
                  <a:solidFill>
                    <a:srgbClr val="C00000"/>
                  </a:solidFill>
                </a:rPr>
                <a:t>je pravda!</a:t>
              </a:r>
              <a:endParaRPr lang="cs-CZ" sz="2800" b="1" dirty="0" smtClean="0">
                <a:solidFill>
                  <a:srgbClr val="C00000"/>
                </a:solidFill>
              </a:endParaRPr>
            </a:p>
          </p:txBody>
        </p:sp>
        <p:cxnSp>
          <p:nvCxnSpPr>
            <p:cNvPr id="78" name="Přímá spojovací šipka 77"/>
            <p:cNvCxnSpPr/>
            <p:nvPr/>
          </p:nvCxnSpPr>
          <p:spPr>
            <a:xfrm rot="16200000" flipV="1">
              <a:off x="3928264" y="2929728"/>
              <a:ext cx="501654" cy="500066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9" name="Object 1"/>
          <p:cNvGraphicFramePr>
            <a:graphicFrameLocks noChangeAspect="1"/>
          </p:cNvGraphicFramePr>
          <p:nvPr/>
        </p:nvGraphicFramePr>
        <p:xfrm>
          <a:off x="4794261" y="5643578"/>
          <a:ext cx="11588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73" name="Rovnice" r:id="rId21" imgW="330120" imgH="228600" progId="Equation.3">
                  <p:embed/>
                </p:oleObj>
              </mc:Choice>
              <mc:Fallback>
                <p:oleObj name="Rovnice" r:id="rId21" imgW="330120" imgH="2286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4261" y="5643578"/>
                        <a:ext cx="11588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" name="内容占位符 2"/>
          <p:cNvSpPr txBox="1">
            <a:spLocks/>
          </p:cNvSpPr>
          <p:nvPr/>
        </p:nvSpPr>
        <p:spPr>
          <a:xfrm>
            <a:off x="2357422" y="5656294"/>
            <a:ext cx="2071702" cy="571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/>
              <a:t>Zapisujeme:</a:t>
            </a:r>
          </a:p>
        </p:txBody>
      </p:sp>
      <p:sp>
        <p:nvSpPr>
          <p:cNvPr id="81" name="内容占位符 2"/>
          <p:cNvSpPr txBox="1">
            <a:spLocks/>
          </p:cNvSpPr>
          <p:nvPr/>
        </p:nvSpPr>
        <p:spPr>
          <a:xfrm>
            <a:off x="428596" y="4071942"/>
            <a:ext cx="7929618" cy="1285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4400" b="1" smtClean="0">
                <a:solidFill>
                  <a:srgbClr val="C00000"/>
                </a:solidFill>
              </a:rPr>
              <a:t>Rovnice má</a:t>
            </a:r>
            <a:br>
              <a:rPr lang="cs-CZ" altLang="zh-CN" sz="4400" b="1" smtClean="0">
                <a:solidFill>
                  <a:srgbClr val="C00000"/>
                </a:solidFill>
              </a:rPr>
            </a:br>
            <a:r>
              <a:rPr lang="cs-CZ" altLang="zh-CN" sz="4400" b="1" smtClean="0">
                <a:solidFill>
                  <a:srgbClr val="C00000"/>
                </a:solidFill>
              </a:rPr>
              <a:t>nekonečně mnoho řešení!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build="p"/>
      <p:bldP spid="41" grpId="1" build="p"/>
      <p:bldP spid="43" grpId="0" animBg="1"/>
      <p:bldP spid="43" grpId="1" animBg="1"/>
      <p:bldP spid="49" grpId="0"/>
      <p:bldP spid="50" grpId="0" build="p" bldLvl="2"/>
      <p:bldP spid="50" grpId="1" build="allAtOnce"/>
      <p:bldP spid="52" grpId="0" build="p"/>
      <p:bldP spid="52" grpId="2" build="allAtOnce"/>
      <p:bldP spid="53" grpId="0" build="p" bldLvl="2"/>
      <p:bldP spid="53" grpId="1" build="allAtOnce"/>
      <p:bldP spid="55" grpId="0"/>
      <p:bldP spid="55" grpId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80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5:</a:t>
            </a:r>
            <a:endParaRPr lang="zh-CN" altLang="en-US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9580" name="Object 1"/>
          <p:cNvGraphicFramePr>
            <a:graphicFrameLocks noChangeAspect="1"/>
          </p:cNvGraphicFramePr>
          <p:nvPr/>
        </p:nvGraphicFramePr>
        <p:xfrm>
          <a:off x="2786050" y="231757"/>
          <a:ext cx="413861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2" name="Rovnice" r:id="rId3" imgW="1726920" imgH="203040" progId="Equation.3">
                  <p:embed/>
                </p:oleObj>
              </mc:Choice>
              <mc:Fallback>
                <p:oleObj name="Rovnice" r:id="rId3" imgW="1726920" imgH="203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231757"/>
                        <a:ext cx="413861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1" name="Object 1"/>
          <p:cNvGraphicFramePr>
            <a:graphicFrameLocks noChangeAspect="1"/>
          </p:cNvGraphicFramePr>
          <p:nvPr/>
        </p:nvGraphicFramePr>
        <p:xfrm>
          <a:off x="2857488" y="860430"/>
          <a:ext cx="4143403" cy="43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3" name="Rovnice" r:id="rId5" imgW="1587240" imgH="164880" progId="Equation.3">
                  <p:embed/>
                </p:oleObj>
              </mc:Choice>
              <mc:Fallback>
                <p:oleObj name="Rovnice" r:id="rId5" imgW="158724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488" y="860430"/>
                        <a:ext cx="4143403" cy="43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2" name="Object 1"/>
          <p:cNvGraphicFramePr>
            <a:graphicFrameLocks noChangeAspect="1"/>
          </p:cNvGraphicFramePr>
          <p:nvPr/>
        </p:nvGraphicFramePr>
        <p:xfrm>
          <a:off x="4154505" y="1443042"/>
          <a:ext cx="29178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4" name="Rovnice" r:id="rId7" imgW="1117440" imgH="164880" progId="Equation.3">
                  <p:embed/>
                </p:oleObj>
              </mc:Choice>
              <mc:Fallback>
                <p:oleObj name="Rovnice" r:id="rId7" imgW="1117440" imgH="1648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4505" y="1443042"/>
                        <a:ext cx="291782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3" name="Object 1"/>
          <p:cNvGraphicFramePr>
            <a:graphicFrameLocks noChangeAspect="1"/>
          </p:cNvGraphicFramePr>
          <p:nvPr/>
        </p:nvGraphicFramePr>
        <p:xfrm>
          <a:off x="4429125" y="2014542"/>
          <a:ext cx="17240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5" name="Rovnice" r:id="rId9" imgW="660240" imgH="164880" progId="Equation.3">
                  <p:embed/>
                </p:oleObj>
              </mc:Choice>
              <mc:Fallback>
                <p:oleObj name="Rovnice" r:id="rId9" imgW="660240" imgH="1648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2014542"/>
                        <a:ext cx="172402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4" name="Object 1"/>
          <p:cNvGraphicFramePr>
            <a:graphicFrameLocks noChangeAspect="1"/>
          </p:cNvGraphicFramePr>
          <p:nvPr/>
        </p:nvGraphicFramePr>
        <p:xfrm>
          <a:off x="5143504" y="2374897"/>
          <a:ext cx="1393825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6" name="Rovnice" r:id="rId11" imgW="533160" imgH="393480" progId="Equation.3">
                  <p:embed/>
                </p:oleObj>
              </mc:Choice>
              <mc:Fallback>
                <p:oleObj name="Rovnice" r:id="rId11" imgW="533160" imgH="393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3504" y="2374897"/>
                        <a:ext cx="1393825" cy="1030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5" name="Object 1"/>
          <p:cNvGraphicFramePr>
            <a:graphicFrameLocks noChangeAspect="1"/>
          </p:cNvGraphicFramePr>
          <p:nvPr/>
        </p:nvGraphicFramePr>
        <p:xfrm>
          <a:off x="5292725" y="3540130"/>
          <a:ext cx="1093788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7" name="Rovnice" r:id="rId13" imgW="419040" imgH="203040" progId="Equation.3">
                  <p:embed/>
                </p:oleObj>
              </mc:Choice>
              <mc:Fallback>
                <p:oleObj name="Rovnice" r:id="rId13" imgW="419040" imgH="2030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3540130"/>
                        <a:ext cx="1093788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ovéPole 38"/>
          <p:cNvSpPr txBox="1"/>
          <p:nvPr/>
        </p:nvSpPr>
        <p:spPr>
          <a:xfrm>
            <a:off x="335729" y="4800619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Zkouška:</a:t>
            </a:r>
            <a:endParaRPr lang="cs-CZ" sz="2800" dirty="0" smtClean="0"/>
          </a:p>
        </p:txBody>
      </p:sp>
      <p:graphicFrame>
        <p:nvGraphicFramePr>
          <p:cNvPr id="40" name="Object 1"/>
          <p:cNvGraphicFramePr>
            <a:graphicFrameLocks noChangeAspect="1"/>
          </p:cNvGraphicFramePr>
          <p:nvPr/>
        </p:nvGraphicFramePr>
        <p:xfrm>
          <a:off x="1979613" y="4922838"/>
          <a:ext cx="1008062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8" name="Rovnice" r:id="rId15" imgW="495000" imgH="203040" progId="Equation.3">
                  <p:embed/>
                </p:oleObj>
              </mc:Choice>
              <mc:Fallback>
                <p:oleObj name="Rovnice" r:id="rId15" imgW="495000" imgH="2030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613" y="4922838"/>
                        <a:ext cx="1008062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7" name="Object 22"/>
          <p:cNvGraphicFramePr>
            <a:graphicFrameLocks noChangeAspect="1"/>
          </p:cNvGraphicFramePr>
          <p:nvPr/>
        </p:nvGraphicFramePr>
        <p:xfrm>
          <a:off x="3071802" y="4975238"/>
          <a:ext cx="620713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599" name="Rovnice" r:id="rId17" imgW="304560" imgH="152280" progId="Equation.3">
                  <p:embed/>
                </p:oleObj>
              </mc:Choice>
              <mc:Fallback>
                <p:oleObj name="Rovnice" r:id="rId17" imgW="304560" imgH="15228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4975238"/>
                        <a:ext cx="620713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8" name="Object 22"/>
          <p:cNvGraphicFramePr>
            <a:graphicFrameLocks noChangeAspect="1"/>
          </p:cNvGraphicFramePr>
          <p:nvPr/>
        </p:nvGraphicFramePr>
        <p:xfrm>
          <a:off x="1989138" y="5370513"/>
          <a:ext cx="103505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00" name="Rovnice" r:id="rId19" imgW="507960" imgH="203040" progId="Equation.3">
                  <p:embed/>
                </p:oleObj>
              </mc:Choice>
              <mc:Fallback>
                <p:oleObj name="Rovnice" r:id="rId19" imgW="507960" imgH="20304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5370513"/>
                        <a:ext cx="1035050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9" name="Object 22"/>
          <p:cNvGraphicFramePr>
            <a:graphicFrameLocks noChangeAspect="1"/>
          </p:cNvGraphicFramePr>
          <p:nvPr/>
        </p:nvGraphicFramePr>
        <p:xfrm>
          <a:off x="3094032" y="5422916"/>
          <a:ext cx="620712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01" name="Rovnice" r:id="rId21" imgW="304560" imgH="152280" progId="Equation.3">
                  <p:embed/>
                </p:oleObj>
              </mc:Choice>
              <mc:Fallback>
                <p:oleObj name="Rovnice" r:id="rId21" imgW="304560" imgH="15228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4032" y="5422916"/>
                        <a:ext cx="620712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" name="Skupina 45"/>
          <p:cNvGrpSpPr/>
          <p:nvPr/>
        </p:nvGrpSpPr>
        <p:grpSpPr>
          <a:xfrm>
            <a:off x="3714744" y="5000636"/>
            <a:ext cx="1071570" cy="857256"/>
            <a:chOff x="7643834" y="5429264"/>
            <a:chExt cx="1071570" cy="857256"/>
          </a:xfrm>
        </p:grpSpPr>
        <p:sp>
          <p:nvSpPr>
            <p:cNvPr id="47" name="Pravá složená závorka 46"/>
            <p:cNvSpPr/>
            <p:nvPr/>
          </p:nvSpPr>
          <p:spPr>
            <a:xfrm>
              <a:off x="7643834" y="5429264"/>
              <a:ext cx="285752" cy="857256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8" name="Object 1"/>
            <p:cNvGraphicFramePr>
              <a:graphicFrameLocks noChangeAspect="1"/>
            </p:cNvGraphicFramePr>
            <p:nvPr/>
          </p:nvGraphicFramePr>
          <p:xfrm>
            <a:off x="7953404" y="5659438"/>
            <a:ext cx="762000" cy="365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602" name="Rovnice" r:id="rId22" imgW="317160" imgH="152280" progId="Equation.3">
                    <p:embed/>
                  </p:oleObj>
                </mc:Choice>
                <mc:Fallback>
                  <p:oleObj name="Rovnice" r:id="rId22" imgW="317160" imgH="152280" progId="Equation.3">
                    <p:embed/>
                    <p:pic>
                      <p:nvPicPr>
                        <p:cNvPr id="0" name="Picture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53404" y="5659438"/>
                          <a:ext cx="762000" cy="365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9591" name="Object 23"/>
          <p:cNvGraphicFramePr>
            <a:graphicFrameLocks noChangeAspect="1"/>
          </p:cNvGraphicFramePr>
          <p:nvPr/>
        </p:nvGraphicFramePr>
        <p:xfrm>
          <a:off x="5697538" y="5000625"/>
          <a:ext cx="1916112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03" name="Rovnice" r:id="rId24" imgW="545760" imgH="253800" progId="Equation.3">
                  <p:embed/>
                </p:oleObj>
              </mc:Choice>
              <mc:Fallback>
                <p:oleObj name="Rovnice" r:id="rId24" imgW="545760" imgH="25380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7538" y="5000625"/>
                        <a:ext cx="1916112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9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9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9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6:</a:t>
            </a:r>
            <a:endParaRPr lang="zh-CN" altLang="en-US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6516052"/>
            <a:ext cx="2179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- řešení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9580" name="Object 1"/>
          <p:cNvGraphicFramePr>
            <a:graphicFrameLocks noChangeAspect="1"/>
          </p:cNvGraphicFramePr>
          <p:nvPr/>
        </p:nvGraphicFramePr>
        <p:xfrm>
          <a:off x="2922588" y="201613"/>
          <a:ext cx="3863975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6" name="Rovnice" r:id="rId3" imgW="1612800" imgH="228600" progId="Equation.3">
                  <p:embed/>
                </p:oleObj>
              </mc:Choice>
              <mc:Fallback>
                <p:oleObj name="Rovnice" r:id="rId3" imgW="16128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2588" y="201613"/>
                        <a:ext cx="3863975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1" name="Object 1"/>
          <p:cNvGraphicFramePr>
            <a:graphicFrameLocks noChangeAspect="1"/>
          </p:cNvGraphicFramePr>
          <p:nvPr/>
        </p:nvGraphicFramePr>
        <p:xfrm>
          <a:off x="2251091" y="811213"/>
          <a:ext cx="4606925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7" name="Rovnice" r:id="rId5" imgW="1765080" imgH="203040" progId="Equation.3">
                  <p:embed/>
                </p:oleObj>
              </mc:Choice>
              <mc:Fallback>
                <p:oleObj name="Rovnice" r:id="rId5" imgW="176508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091" y="811213"/>
                        <a:ext cx="4606925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2" name="Object 1"/>
          <p:cNvGraphicFramePr>
            <a:graphicFrameLocks noChangeAspect="1"/>
          </p:cNvGraphicFramePr>
          <p:nvPr/>
        </p:nvGraphicFramePr>
        <p:xfrm>
          <a:off x="3182954" y="1393825"/>
          <a:ext cx="3746500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8" name="Rovnice" r:id="rId7" imgW="1434960" imgH="203040" progId="Equation.3">
                  <p:embed/>
                </p:oleObj>
              </mc:Choice>
              <mc:Fallback>
                <p:oleObj name="Rovnice" r:id="rId7" imgW="1434960" imgH="203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2954" y="1393825"/>
                        <a:ext cx="3746500" cy="531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3" name="Object 1"/>
          <p:cNvGraphicFramePr>
            <a:graphicFrameLocks noChangeAspect="1"/>
          </p:cNvGraphicFramePr>
          <p:nvPr/>
        </p:nvGraphicFramePr>
        <p:xfrm>
          <a:off x="4459296" y="1998663"/>
          <a:ext cx="1327150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09" name="Rovnice" r:id="rId9" imgW="507960" imgH="177480" progId="Equation.3">
                  <p:embed/>
                </p:oleObj>
              </mc:Choice>
              <mc:Fallback>
                <p:oleObj name="Rovnice" r:id="rId9" imgW="507960" imgH="1774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96" y="1998663"/>
                        <a:ext cx="1327150" cy="46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4" name="Object 1"/>
          <p:cNvGraphicFramePr>
            <a:graphicFrameLocks noChangeAspect="1"/>
          </p:cNvGraphicFramePr>
          <p:nvPr/>
        </p:nvGraphicFramePr>
        <p:xfrm>
          <a:off x="4700597" y="2374900"/>
          <a:ext cx="1228725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0" name="Rovnice" r:id="rId11" imgW="469800" imgH="393480" progId="Equation.3">
                  <p:embed/>
                </p:oleObj>
              </mc:Choice>
              <mc:Fallback>
                <p:oleObj name="Rovnice" r:id="rId11" imgW="46980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0597" y="2374900"/>
                        <a:ext cx="1228725" cy="1030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5" name="Object 1"/>
          <p:cNvGraphicFramePr>
            <a:graphicFrameLocks noChangeAspect="1"/>
          </p:cNvGraphicFramePr>
          <p:nvPr/>
        </p:nvGraphicFramePr>
        <p:xfrm>
          <a:off x="4664084" y="3332169"/>
          <a:ext cx="119380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1" name="Rovnice" r:id="rId13" imgW="457200" imgH="419040" progId="Equation.3">
                  <p:embed/>
                </p:oleObj>
              </mc:Choice>
              <mc:Fallback>
                <p:oleObj name="Rovnice" r:id="rId13" imgW="457200" imgH="419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4084" y="3332169"/>
                        <a:ext cx="1193800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ovéPole 38"/>
          <p:cNvSpPr txBox="1"/>
          <p:nvPr/>
        </p:nvSpPr>
        <p:spPr>
          <a:xfrm>
            <a:off x="335729" y="4800619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/>
              <a:t>Zkouška:</a:t>
            </a:r>
            <a:endParaRPr lang="cs-CZ" sz="2800" dirty="0" smtClean="0"/>
          </a:p>
        </p:txBody>
      </p:sp>
      <p:graphicFrame>
        <p:nvGraphicFramePr>
          <p:cNvPr id="40" name="Object 1"/>
          <p:cNvGraphicFramePr>
            <a:graphicFrameLocks noChangeAspect="1"/>
          </p:cNvGraphicFramePr>
          <p:nvPr/>
        </p:nvGraphicFramePr>
        <p:xfrm>
          <a:off x="1901825" y="4689475"/>
          <a:ext cx="1163638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2" name="Rovnice" r:id="rId15" imgW="571320" imgH="431640" progId="Equation.3">
                  <p:embed/>
                </p:oleObj>
              </mc:Choice>
              <mc:Fallback>
                <p:oleObj name="Rovnice" r:id="rId15" imgW="571320" imgH="4316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1825" y="4689475"/>
                        <a:ext cx="1163638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7" name="Object 22"/>
          <p:cNvGraphicFramePr>
            <a:graphicFrameLocks noChangeAspect="1"/>
          </p:cNvGraphicFramePr>
          <p:nvPr/>
        </p:nvGraphicFramePr>
        <p:xfrm>
          <a:off x="3162300" y="4729163"/>
          <a:ext cx="439738" cy="80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3" name="Rovnice" r:id="rId17" imgW="215640" imgH="393480" progId="Equation.3">
                  <p:embed/>
                </p:oleObj>
              </mc:Choice>
              <mc:Fallback>
                <p:oleObj name="Rovnice" r:id="rId17" imgW="21564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2300" y="4729163"/>
                        <a:ext cx="439738" cy="804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8" name="Object 22"/>
          <p:cNvGraphicFramePr>
            <a:graphicFrameLocks noChangeAspect="1"/>
          </p:cNvGraphicFramePr>
          <p:nvPr/>
        </p:nvGraphicFramePr>
        <p:xfrm>
          <a:off x="1857356" y="5545158"/>
          <a:ext cx="1190625" cy="88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4" name="Rovnice" r:id="rId19" imgW="583920" imgH="431640" progId="Equation.3">
                  <p:embed/>
                </p:oleObj>
              </mc:Choice>
              <mc:Fallback>
                <p:oleObj name="Rovnice" r:id="rId19" imgW="583920" imgH="431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5545158"/>
                        <a:ext cx="1190625" cy="88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589" name="Object 22"/>
          <p:cNvGraphicFramePr>
            <a:graphicFrameLocks noChangeAspect="1"/>
          </p:cNvGraphicFramePr>
          <p:nvPr/>
        </p:nvGraphicFramePr>
        <p:xfrm>
          <a:off x="3143240" y="5572140"/>
          <a:ext cx="439738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5" name="Rovnice" r:id="rId21" imgW="215640" imgH="393480" progId="Equation.3">
                  <p:embed/>
                </p:oleObj>
              </mc:Choice>
              <mc:Fallback>
                <p:oleObj name="Rovnice" r:id="rId21" imgW="215640" imgH="393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40" y="5572140"/>
                        <a:ext cx="439738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Skupina 45"/>
          <p:cNvGrpSpPr/>
          <p:nvPr/>
        </p:nvGrpSpPr>
        <p:grpSpPr>
          <a:xfrm>
            <a:off x="3714744" y="4786322"/>
            <a:ext cx="1071570" cy="1500198"/>
            <a:chOff x="7643834" y="5214950"/>
            <a:chExt cx="1071570" cy="1500198"/>
          </a:xfrm>
        </p:grpSpPr>
        <p:sp>
          <p:nvSpPr>
            <p:cNvPr id="47" name="Pravá složená závorka 46"/>
            <p:cNvSpPr/>
            <p:nvPr/>
          </p:nvSpPr>
          <p:spPr>
            <a:xfrm>
              <a:off x="7643834" y="5214950"/>
              <a:ext cx="285752" cy="1500198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8" name="Object 1"/>
            <p:cNvGraphicFramePr>
              <a:graphicFrameLocks noChangeAspect="1"/>
            </p:cNvGraphicFramePr>
            <p:nvPr/>
          </p:nvGraphicFramePr>
          <p:xfrm>
            <a:off x="7953404" y="5778519"/>
            <a:ext cx="762000" cy="365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616" name="Rovnice" r:id="rId23" imgW="317160" imgH="152280" progId="Equation.3">
                    <p:embed/>
                  </p:oleObj>
                </mc:Choice>
                <mc:Fallback>
                  <p:oleObj name="Rovnice" r:id="rId23" imgW="317160" imgH="152280" progId="Equation.3">
                    <p:embed/>
                    <p:pic>
                      <p:nvPicPr>
                        <p:cNvPr id="0" name="Picture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53404" y="5778519"/>
                          <a:ext cx="762000" cy="365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9591" name="Object 23"/>
          <p:cNvGraphicFramePr>
            <a:graphicFrameLocks noChangeAspect="1"/>
          </p:cNvGraphicFramePr>
          <p:nvPr/>
        </p:nvGraphicFramePr>
        <p:xfrm>
          <a:off x="5564188" y="4662508"/>
          <a:ext cx="2182812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17" name="Rovnice" r:id="rId25" imgW="622080" imgH="482400" progId="Equation.3">
                  <p:embed/>
                </p:oleObj>
              </mc:Choice>
              <mc:Fallback>
                <p:oleObj name="Rovnice" r:id="rId25" imgW="622080" imgH="4824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4188" y="4662508"/>
                        <a:ext cx="2182812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9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9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9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44-45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1-12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1952</TotalTime>
  <Words>318</Words>
  <Application>Microsoft Office PowerPoint</Application>
  <PresentationFormat>Předvádění na obrazovce (4:3)</PresentationFormat>
  <Paragraphs>76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宋体</vt:lpstr>
      <vt:lpstr>Arial</vt:lpstr>
      <vt:lpstr>Calibri</vt:lpstr>
      <vt:lpstr>Symbol</vt:lpstr>
      <vt:lpstr>linear</vt:lpstr>
      <vt:lpstr>Rovnice</vt:lpstr>
      <vt:lpstr>3.1 LINEÁRNÍ ROVNICE řešení</vt:lpstr>
      <vt:lpstr>Lineární rovnice</vt:lpstr>
      <vt:lpstr>Postup řešení:</vt:lpstr>
      <vt:lpstr>Příklad 1:</vt:lpstr>
      <vt:lpstr>Příklad 2:</vt:lpstr>
      <vt:lpstr>Příklad 3:</vt:lpstr>
      <vt:lpstr>Příklad 4:</vt:lpstr>
      <vt:lpstr>Příklad 5:</vt:lpstr>
      <vt:lpstr>Příklad 6:</vt:lpstr>
      <vt:lpstr>Pracovní sešit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201</cp:revision>
  <dcterms:created xsi:type="dcterms:W3CDTF">2012-10-30T11:22:23Z</dcterms:created>
  <dcterms:modified xsi:type="dcterms:W3CDTF">2014-01-21T12:12:31Z</dcterms:modified>
</cp:coreProperties>
</file>