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1" r:id="rId3"/>
    <p:sldId id="312" r:id="rId4"/>
    <p:sldId id="258" r:id="rId5"/>
    <p:sldId id="295" r:id="rId6"/>
    <p:sldId id="313" r:id="rId7"/>
    <p:sldId id="314" r:id="rId8"/>
    <p:sldId id="296" r:id="rId9"/>
    <p:sldId id="315" r:id="rId10"/>
    <p:sldId id="316" r:id="rId11"/>
    <p:sldId id="317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23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4" Type="http://schemas.openxmlformats.org/officeDocument/2006/relationships/image" Target="../media/image1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image" Target="../media/image31.wmf"/><Relationship Id="rId3" Type="http://schemas.openxmlformats.org/officeDocument/2006/relationships/image" Target="../media/image22.wmf"/><Relationship Id="rId7" Type="http://schemas.openxmlformats.org/officeDocument/2006/relationships/image" Target="../media/image25.wmf"/><Relationship Id="rId12" Type="http://schemas.openxmlformats.org/officeDocument/2006/relationships/image" Target="../media/image30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Relationship Id="rId6" Type="http://schemas.openxmlformats.org/officeDocument/2006/relationships/image" Target="../media/image24.wmf"/><Relationship Id="rId11" Type="http://schemas.openxmlformats.org/officeDocument/2006/relationships/image" Target="../media/image29.wmf"/><Relationship Id="rId5" Type="http://schemas.openxmlformats.org/officeDocument/2006/relationships/image" Target="../media/image23.wmf"/><Relationship Id="rId10" Type="http://schemas.openxmlformats.org/officeDocument/2006/relationships/image" Target="../media/image28.wmf"/><Relationship Id="rId4" Type="http://schemas.openxmlformats.org/officeDocument/2006/relationships/image" Target="../media/image19.wmf"/><Relationship Id="rId9" Type="http://schemas.openxmlformats.org/officeDocument/2006/relationships/image" Target="../media/image27.wmf"/><Relationship Id="rId14" Type="http://schemas.openxmlformats.org/officeDocument/2006/relationships/image" Target="../media/image32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13" Type="http://schemas.openxmlformats.org/officeDocument/2006/relationships/image" Target="../media/image31.wmf"/><Relationship Id="rId3" Type="http://schemas.openxmlformats.org/officeDocument/2006/relationships/image" Target="../media/image34.wmf"/><Relationship Id="rId7" Type="http://schemas.openxmlformats.org/officeDocument/2006/relationships/image" Target="../media/image38.wmf"/><Relationship Id="rId12" Type="http://schemas.openxmlformats.org/officeDocument/2006/relationships/image" Target="../media/image30.wmf"/><Relationship Id="rId2" Type="http://schemas.openxmlformats.org/officeDocument/2006/relationships/image" Target="../media/image33.wmf"/><Relationship Id="rId1" Type="http://schemas.openxmlformats.org/officeDocument/2006/relationships/image" Target="../media/image19.wmf"/><Relationship Id="rId6" Type="http://schemas.openxmlformats.org/officeDocument/2006/relationships/image" Target="../media/image37.wmf"/><Relationship Id="rId11" Type="http://schemas.openxmlformats.org/officeDocument/2006/relationships/image" Target="../media/image42.wmf"/><Relationship Id="rId5" Type="http://schemas.openxmlformats.org/officeDocument/2006/relationships/image" Target="../media/image36.wmf"/><Relationship Id="rId10" Type="http://schemas.openxmlformats.org/officeDocument/2006/relationships/image" Target="../media/image41.wmf"/><Relationship Id="rId4" Type="http://schemas.openxmlformats.org/officeDocument/2006/relationships/image" Target="../media/image35.wmf"/><Relationship Id="rId9" Type="http://schemas.openxmlformats.org/officeDocument/2006/relationships/image" Target="../media/image40.wmf"/><Relationship Id="rId14" Type="http://schemas.openxmlformats.org/officeDocument/2006/relationships/image" Target="../media/image32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50.wmf"/><Relationship Id="rId13" Type="http://schemas.openxmlformats.org/officeDocument/2006/relationships/image" Target="../media/image55.wmf"/><Relationship Id="rId3" Type="http://schemas.openxmlformats.org/officeDocument/2006/relationships/image" Target="../media/image45.wmf"/><Relationship Id="rId7" Type="http://schemas.openxmlformats.org/officeDocument/2006/relationships/image" Target="../media/image49.wmf"/><Relationship Id="rId12" Type="http://schemas.openxmlformats.org/officeDocument/2006/relationships/image" Target="../media/image54.wmf"/><Relationship Id="rId17" Type="http://schemas.openxmlformats.org/officeDocument/2006/relationships/image" Target="../media/image59.wmf"/><Relationship Id="rId2" Type="http://schemas.openxmlformats.org/officeDocument/2006/relationships/image" Target="../media/image44.wmf"/><Relationship Id="rId16" Type="http://schemas.openxmlformats.org/officeDocument/2006/relationships/image" Target="../media/image58.wmf"/><Relationship Id="rId1" Type="http://schemas.openxmlformats.org/officeDocument/2006/relationships/image" Target="../media/image43.wmf"/><Relationship Id="rId6" Type="http://schemas.openxmlformats.org/officeDocument/2006/relationships/image" Target="../media/image48.wmf"/><Relationship Id="rId11" Type="http://schemas.openxmlformats.org/officeDocument/2006/relationships/image" Target="../media/image53.wmf"/><Relationship Id="rId5" Type="http://schemas.openxmlformats.org/officeDocument/2006/relationships/image" Target="../media/image47.wmf"/><Relationship Id="rId15" Type="http://schemas.openxmlformats.org/officeDocument/2006/relationships/image" Target="../media/image57.wmf"/><Relationship Id="rId10" Type="http://schemas.openxmlformats.org/officeDocument/2006/relationships/image" Target="../media/image52.wmf"/><Relationship Id="rId4" Type="http://schemas.openxmlformats.org/officeDocument/2006/relationships/image" Target="../media/image46.wmf"/><Relationship Id="rId9" Type="http://schemas.openxmlformats.org/officeDocument/2006/relationships/image" Target="../media/image51.wmf"/><Relationship Id="rId14" Type="http://schemas.openxmlformats.org/officeDocument/2006/relationships/image" Target="../media/image56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67.wmf"/><Relationship Id="rId13" Type="http://schemas.openxmlformats.org/officeDocument/2006/relationships/image" Target="../media/image72.wmf"/><Relationship Id="rId3" Type="http://schemas.openxmlformats.org/officeDocument/2006/relationships/image" Target="../media/image62.wmf"/><Relationship Id="rId7" Type="http://schemas.openxmlformats.org/officeDocument/2006/relationships/image" Target="../media/image66.wmf"/><Relationship Id="rId12" Type="http://schemas.openxmlformats.org/officeDocument/2006/relationships/image" Target="../media/image71.wmf"/><Relationship Id="rId2" Type="http://schemas.openxmlformats.org/officeDocument/2006/relationships/image" Target="../media/image61.wmf"/><Relationship Id="rId1" Type="http://schemas.openxmlformats.org/officeDocument/2006/relationships/image" Target="../media/image60.wmf"/><Relationship Id="rId6" Type="http://schemas.openxmlformats.org/officeDocument/2006/relationships/image" Target="../media/image65.wmf"/><Relationship Id="rId11" Type="http://schemas.openxmlformats.org/officeDocument/2006/relationships/image" Target="../media/image70.wmf"/><Relationship Id="rId5" Type="http://schemas.openxmlformats.org/officeDocument/2006/relationships/image" Target="../media/image64.wmf"/><Relationship Id="rId10" Type="http://schemas.openxmlformats.org/officeDocument/2006/relationships/image" Target="../media/image69.wmf"/><Relationship Id="rId4" Type="http://schemas.openxmlformats.org/officeDocument/2006/relationships/image" Target="../media/image63.wmf"/><Relationship Id="rId9" Type="http://schemas.openxmlformats.org/officeDocument/2006/relationships/image" Target="../media/image68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80.wmf"/><Relationship Id="rId3" Type="http://schemas.openxmlformats.org/officeDocument/2006/relationships/image" Target="../media/image75.wmf"/><Relationship Id="rId7" Type="http://schemas.openxmlformats.org/officeDocument/2006/relationships/image" Target="../media/image79.wmf"/><Relationship Id="rId2" Type="http://schemas.openxmlformats.org/officeDocument/2006/relationships/image" Target="../media/image74.wmf"/><Relationship Id="rId1" Type="http://schemas.openxmlformats.org/officeDocument/2006/relationships/image" Target="../media/image73.wmf"/><Relationship Id="rId6" Type="http://schemas.openxmlformats.org/officeDocument/2006/relationships/image" Target="../media/image78.wmf"/><Relationship Id="rId5" Type="http://schemas.openxmlformats.org/officeDocument/2006/relationships/image" Target="../media/image77.wmf"/><Relationship Id="rId10" Type="http://schemas.openxmlformats.org/officeDocument/2006/relationships/image" Target="../media/image82.wmf"/><Relationship Id="rId4" Type="http://schemas.openxmlformats.org/officeDocument/2006/relationships/image" Target="../media/image76.wmf"/><Relationship Id="rId9" Type="http://schemas.openxmlformats.org/officeDocument/2006/relationships/image" Target="../media/image8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50000">
              <a:srgbClr val="92D05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13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6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8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10" Type="http://schemas.openxmlformats.org/officeDocument/2006/relationships/image" Target="../media/image5.wmf"/><Relationship Id="rId4" Type="http://schemas.openxmlformats.org/officeDocument/2006/relationships/image" Target="../media/image2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7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13" Type="http://schemas.openxmlformats.org/officeDocument/2006/relationships/oleObject" Target="../embeddings/oleObject13.bin"/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0.bin"/><Relationship Id="rId12" Type="http://schemas.openxmlformats.org/officeDocument/2006/relationships/image" Target="../media/image1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0.wmf"/><Relationship Id="rId11" Type="http://schemas.openxmlformats.org/officeDocument/2006/relationships/oleObject" Target="../embeddings/oleObject12.bin"/><Relationship Id="rId5" Type="http://schemas.openxmlformats.org/officeDocument/2006/relationships/oleObject" Target="../embeddings/oleObject9.bin"/><Relationship Id="rId10" Type="http://schemas.openxmlformats.org/officeDocument/2006/relationships/image" Target="../media/image12.wmf"/><Relationship Id="rId4" Type="http://schemas.openxmlformats.org/officeDocument/2006/relationships/image" Target="../media/image9.wmf"/><Relationship Id="rId9" Type="http://schemas.openxmlformats.org/officeDocument/2006/relationships/oleObject" Target="../embeddings/oleObject11.bin"/><Relationship Id="rId14" Type="http://schemas.openxmlformats.org/officeDocument/2006/relationships/image" Target="../media/image14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oleObject" Target="../embeddings/oleObject14.bin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15.bin"/><Relationship Id="rId10" Type="http://schemas.openxmlformats.org/officeDocument/2006/relationships/image" Target="../media/image18.wmf"/><Relationship Id="rId4" Type="http://schemas.openxmlformats.org/officeDocument/2006/relationships/image" Target="../media/image15.wmf"/><Relationship Id="rId9" Type="http://schemas.openxmlformats.org/officeDocument/2006/relationships/oleObject" Target="../embeddings/oleObject17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9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13" Type="http://schemas.openxmlformats.org/officeDocument/2006/relationships/oleObject" Target="../embeddings/oleObject24.bin"/><Relationship Id="rId18" Type="http://schemas.openxmlformats.org/officeDocument/2006/relationships/image" Target="../media/image26.wmf"/><Relationship Id="rId26" Type="http://schemas.openxmlformats.org/officeDocument/2006/relationships/image" Target="../media/image30.wmf"/><Relationship Id="rId3" Type="http://schemas.openxmlformats.org/officeDocument/2006/relationships/oleObject" Target="../embeddings/oleObject19.bin"/><Relationship Id="rId21" Type="http://schemas.openxmlformats.org/officeDocument/2006/relationships/oleObject" Target="../embeddings/oleObject28.bin"/><Relationship Id="rId7" Type="http://schemas.openxmlformats.org/officeDocument/2006/relationships/oleObject" Target="../embeddings/oleObject21.bin"/><Relationship Id="rId12" Type="http://schemas.openxmlformats.org/officeDocument/2006/relationships/image" Target="../media/image23.wmf"/><Relationship Id="rId17" Type="http://schemas.openxmlformats.org/officeDocument/2006/relationships/oleObject" Target="../embeddings/oleObject26.bin"/><Relationship Id="rId25" Type="http://schemas.openxmlformats.org/officeDocument/2006/relationships/oleObject" Target="../embeddings/oleObject30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5.wmf"/><Relationship Id="rId20" Type="http://schemas.openxmlformats.org/officeDocument/2006/relationships/image" Target="../media/image27.wmf"/><Relationship Id="rId29" Type="http://schemas.openxmlformats.org/officeDocument/2006/relationships/oleObject" Target="../embeddings/oleObject32.bin"/><Relationship Id="rId1" Type="http://schemas.openxmlformats.org/officeDocument/2006/relationships/vmlDrawing" Target="../drawings/vmlDrawing5.vml"/><Relationship Id="rId6" Type="http://schemas.openxmlformats.org/officeDocument/2006/relationships/image" Target="../media/image21.wmf"/><Relationship Id="rId11" Type="http://schemas.openxmlformats.org/officeDocument/2006/relationships/oleObject" Target="../embeddings/oleObject23.bin"/><Relationship Id="rId24" Type="http://schemas.openxmlformats.org/officeDocument/2006/relationships/image" Target="../media/image29.wmf"/><Relationship Id="rId5" Type="http://schemas.openxmlformats.org/officeDocument/2006/relationships/oleObject" Target="../embeddings/oleObject20.bin"/><Relationship Id="rId15" Type="http://schemas.openxmlformats.org/officeDocument/2006/relationships/oleObject" Target="../embeddings/oleObject25.bin"/><Relationship Id="rId23" Type="http://schemas.openxmlformats.org/officeDocument/2006/relationships/oleObject" Target="../embeddings/oleObject29.bin"/><Relationship Id="rId28" Type="http://schemas.openxmlformats.org/officeDocument/2006/relationships/image" Target="../media/image31.wmf"/><Relationship Id="rId10" Type="http://schemas.openxmlformats.org/officeDocument/2006/relationships/image" Target="../media/image19.wmf"/><Relationship Id="rId19" Type="http://schemas.openxmlformats.org/officeDocument/2006/relationships/oleObject" Target="../embeddings/oleObject27.bin"/><Relationship Id="rId4" Type="http://schemas.openxmlformats.org/officeDocument/2006/relationships/image" Target="../media/image20.wmf"/><Relationship Id="rId9" Type="http://schemas.openxmlformats.org/officeDocument/2006/relationships/oleObject" Target="../embeddings/oleObject22.bin"/><Relationship Id="rId14" Type="http://schemas.openxmlformats.org/officeDocument/2006/relationships/image" Target="../media/image24.wmf"/><Relationship Id="rId22" Type="http://schemas.openxmlformats.org/officeDocument/2006/relationships/image" Target="../media/image28.wmf"/><Relationship Id="rId27" Type="http://schemas.openxmlformats.org/officeDocument/2006/relationships/oleObject" Target="../embeddings/oleObject31.bin"/><Relationship Id="rId30" Type="http://schemas.openxmlformats.org/officeDocument/2006/relationships/image" Target="../media/image32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13" Type="http://schemas.openxmlformats.org/officeDocument/2006/relationships/oleObject" Target="../embeddings/oleObject38.bin"/><Relationship Id="rId18" Type="http://schemas.openxmlformats.org/officeDocument/2006/relationships/image" Target="../media/image39.wmf"/><Relationship Id="rId26" Type="http://schemas.openxmlformats.org/officeDocument/2006/relationships/image" Target="../media/image30.wmf"/><Relationship Id="rId3" Type="http://schemas.openxmlformats.org/officeDocument/2006/relationships/oleObject" Target="../embeddings/oleObject33.bin"/><Relationship Id="rId21" Type="http://schemas.openxmlformats.org/officeDocument/2006/relationships/oleObject" Target="../embeddings/oleObject42.bin"/><Relationship Id="rId7" Type="http://schemas.openxmlformats.org/officeDocument/2006/relationships/oleObject" Target="../embeddings/oleObject35.bin"/><Relationship Id="rId12" Type="http://schemas.openxmlformats.org/officeDocument/2006/relationships/image" Target="../media/image36.wmf"/><Relationship Id="rId17" Type="http://schemas.openxmlformats.org/officeDocument/2006/relationships/oleObject" Target="../embeddings/oleObject40.bin"/><Relationship Id="rId25" Type="http://schemas.openxmlformats.org/officeDocument/2006/relationships/oleObject" Target="../embeddings/oleObject44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8.wmf"/><Relationship Id="rId20" Type="http://schemas.openxmlformats.org/officeDocument/2006/relationships/image" Target="../media/image40.wmf"/><Relationship Id="rId29" Type="http://schemas.openxmlformats.org/officeDocument/2006/relationships/oleObject" Target="../embeddings/oleObject46.bin"/><Relationship Id="rId1" Type="http://schemas.openxmlformats.org/officeDocument/2006/relationships/vmlDrawing" Target="../drawings/vmlDrawing6.vml"/><Relationship Id="rId6" Type="http://schemas.openxmlformats.org/officeDocument/2006/relationships/image" Target="../media/image33.wmf"/><Relationship Id="rId11" Type="http://schemas.openxmlformats.org/officeDocument/2006/relationships/oleObject" Target="../embeddings/oleObject37.bin"/><Relationship Id="rId24" Type="http://schemas.openxmlformats.org/officeDocument/2006/relationships/image" Target="../media/image42.wmf"/><Relationship Id="rId5" Type="http://schemas.openxmlformats.org/officeDocument/2006/relationships/oleObject" Target="../embeddings/oleObject34.bin"/><Relationship Id="rId15" Type="http://schemas.openxmlformats.org/officeDocument/2006/relationships/oleObject" Target="../embeddings/oleObject39.bin"/><Relationship Id="rId23" Type="http://schemas.openxmlformats.org/officeDocument/2006/relationships/oleObject" Target="../embeddings/oleObject43.bin"/><Relationship Id="rId28" Type="http://schemas.openxmlformats.org/officeDocument/2006/relationships/image" Target="../media/image31.wmf"/><Relationship Id="rId10" Type="http://schemas.openxmlformats.org/officeDocument/2006/relationships/image" Target="../media/image35.wmf"/><Relationship Id="rId19" Type="http://schemas.openxmlformats.org/officeDocument/2006/relationships/oleObject" Target="../embeddings/oleObject41.bin"/><Relationship Id="rId4" Type="http://schemas.openxmlformats.org/officeDocument/2006/relationships/image" Target="../media/image19.wmf"/><Relationship Id="rId9" Type="http://schemas.openxmlformats.org/officeDocument/2006/relationships/oleObject" Target="../embeddings/oleObject36.bin"/><Relationship Id="rId14" Type="http://schemas.openxmlformats.org/officeDocument/2006/relationships/image" Target="../media/image37.wmf"/><Relationship Id="rId22" Type="http://schemas.openxmlformats.org/officeDocument/2006/relationships/image" Target="../media/image41.wmf"/><Relationship Id="rId27" Type="http://schemas.openxmlformats.org/officeDocument/2006/relationships/oleObject" Target="../embeddings/oleObject45.bin"/><Relationship Id="rId30" Type="http://schemas.openxmlformats.org/officeDocument/2006/relationships/image" Target="../media/image32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wmf"/><Relationship Id="rId13" Type="http://schemas.openxmlformats.org/officeDocument/2006/relationships/oleObject" Target="../embeddings/oleObject52.bin"/><Relationship Id="rId18" Type="http://schemas.openxmlformats.org/officeDocument/2006/relationships/image" Target="../media/image50.wmf"/><Relationship Id="rId26" Type="http://schemas.openxmlformats.org/officeDocument/2006/relationships/oleObject" Target="../embeddings/oleObject59.bin"/><Relationship Id="rId3" Type="http://schemas.openxmlformats.org/officeDocument/2006/relationships/oleObject" Target="../embeddings/oleObject47.bin"/><Relationship Id="rId21" Type="http://schemas.openxmlformats.org/officeDocument/2006/relationships/oleObject" Target="../embeddings/oleObject56.bin"/><Relationship Id="rId34" Type="http://schemas.openxmlformats.org/officeDocument/2006/relationships/oleObject" Target="../embeddings/oleObject63.bin"/><Relationship Id="rId7" Type="http://schemas.openxmlformats.org/officeDocument/2006/relationships/oleObject" Target="../embeddings/oleObject49.bin"/><Relationship Id="rId12" Type="http://schemas.openxmlformats.org/officeDocument/2006/relationships/image" Target="../media/image47.wmf"/><Relationship Id="rId17" Type="http://schemas.openxmlformats.org/officeDocument/2006/relationships/oleObject" Target="../embeddings/oleObject54.bin"/><Relationship Id="rId25" Type="http://schemas.openxmlformats.org/officeDocument/2006/relationships/oleObject" Target="../embeddings/oleObject58.bin"/><Relationship Id="rId33" Type="http://schemas.openxmlformats.org/officeDocument/2006/relationships/image" Target="../media/image57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9.wmf"/><Relationship Id="rId20" Type="http://schemas.openxmlformats.org/officeDocument/2006/relationships/image" Target="../media/image51.wmf"/><Relationship Id="rId29" Type="http://schemas.openxmlformats.org/officeDocument/2006/relationships/image" Target="../media/image55.wmf"/><Relationship Id="rId1" Type="http://schemas.openxmlformats.org/officeDocument/2006/relationships/vmlDrawing" Target="../drawings/vmlDrawing7.vml"/><Relationship Id="rId6" Type="http://schemas.openxmlformats.org/officeDocument/2006/relationships/image" Target="../media/image44.wmf"/><Relationship Id="rId11" Type="http://schemas.openxmlformats.org/officeDocument/2006/relationships/oleObject" Target="../embeddings/oleObject51.bin"/><Relationship Id="rId24" Type="http://schemas.openxmlformats.org/officeDocument/2006/relationships/image" Target="../media/image53.wmf"/><Relationship Id="rId32" Type="http://schemas.openxmlformats.org/officeDocument/2006/relationships/oleObject" Target="../embeddings/oleObject62.bin"/><Relationship Id="rId37" Type="http://schemas.openxmlformats.org/officeDocument/2006/relationships/image" Target="../media/image59.wmf"/><Relationship Id="rId5" Type="http://schemas.openxmlformats.org/officeDocument/2006/relationships/oleObject" Target="../embeddings/oleObject48.bin"/><Relationship Id="rId15" Type="http://schemas.openxmlformats.org/officeDocument/2006/relationships/oleObject" Target="../embeddings/oleObject53.bin"/><Relationship Id="rId23" Type="http://schemas.openxmlformats.org/officeDocument/2006/relationships/oleObject" Target="../embeddings/oleObject57.bin"/><Relationship Id="rId28" Type="http://schemas.openxmlformats.org/officeDocument/2006/relationships/oleObject" Target="../embeddings/oleObject60.bin"/><Relationship Id="rId36" Type="http://schemas.openxmlformats.org/officeDocument/2006/relationships/oleObject" Target="../embeddings/oleObject64.bin"/><Relationship Id="rId10" Type="http://schemas.openxmlformats.org/officeDocument/2006/relationships/image" Target="../media/image46.wmf"/><Relationship Id="rId19" Type="http://schemas.openxmlformats.org/officeDocument/2006/relationships/oleObject" Target="../embeddings/oleObject55.bin"/><Relationship Id="rId31" Type="http://schemas.openxmlformats.org/officeDocument/2006/relationships/image" Target="../media/image56.wmf"/><Relationship Id="rId4" Type="http://schemas.openxmlformats.org/officeDocument/2006/relationships/image" Target="../media/image43.wmf"/><Relationship Id="rId9" Type="http://schemas.openxmlformats.org/officeDocument/2006/relationships/oleObject" Target="../embeddings/oleObject50.bin"/><Relationship Id="rId14" Type="http://schemas.openxmlformats.org/officeDocument/2006/relationships/image" Target="../media/image48.wmf"/><Relationship Id="rId22" Type="http://schemas.openxmlformats.org/officeDocument/2006/relationships/image" Target="../media/image52.wmf"/><Relationship Id="rId27" Type="http://schemas.openxmlformats.org/officeDocument/2006/relationships/image" Target="../media/image54.wmf"/><Relationship Id="rId30" Type="http://schemas.openxmlformats.org/officeDocument/2006/relationships/oleObject" Target="../embeddings/oleObject61.bin"/><Relationship Id="rId35" Type="http://schemas.openxmlformats.org/officeDocument/2006/relationships/image" Target="../media/image58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wmf"/><Relationship Id="rId13" Type="http://schemas.openxmlformats.org/officeDocument/2006/relationships/oleObject" Target="../embeddings/oleObject70.bin"/><Relationship Id="rId18" Type="http://schemas.openxmlformats.org/officeDocument/2006/relationships/image" Target="../media/image67.wmf"/><Relationship Id="rId26" Type="http://schemas.openxmlformats.org/officeDocument/2006/relationships/image" Target="../media/image71.wmf"/><Relationship Id="rId3" Type="http://schemas.openxmlformats.org/officeDocument/2006/relationships/oleObject" Target="../embeddings/oleObject65.bin"/><Relationship Id="rId21" Type="http://schemas.openxmlformats.org/officeDocument/2006/relationships/oleObject" Target="../embeddings/oleObject74.bin"/><Relationship Id="rId7" Type="http://schemas.openxmlformats.org/officeDocument/2006/relationships/oleObject" Target="../embeddings/oleObject67.bin"/><Relationship Id="rId12" Type="http://schemas.openxmlformats.org/officeDocument/2006/relationships/image" Target="../media/image64.wmf"/><Relationship Id="rId17" Type="http://schemas.openxmlformats.org/officeDocument/2006/relationships/oleObject" Target="../embeddings/oleObject72.bin"/><Relationship Id="rId25" Type="http://schemas.openxmlformats.org/officeDocument/2006/relationships/oleObject" Target="../embeddings/oleObject76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66.wmf"/><Relationship Id="rId20" Type="http://schemas.openxmlformats.org/officeDocument/2006/relationships/image" Target="../media/image68.wmf"/><Relationship Id="rId1" Type="http://schemas.openxmlformats.org/officeDocument/2006/relationships/vmlDrawing" Target="../drawings/vmlDrawing8.vml"/><Relationship Id="rId6" Type="http://schemas.openxmlformats.org/officeDocument/2006/relationships/image" Target="../media/image61.wmf"/><Relationship Id="rId11" Type="http://schemas.openxmlformats.org/officeDocument/2006/relationships/oleObject" Target="../embeddings/oleObject69.bin"/><Relationship Id="rId24" Type="http://schemas.openxmlformats.org/officeDocument/2006/relationships/image" Target="../media/image70.wmf"/><Relationship Id="rId5" Type="http://schemas.openxmlformats.org/officeDocument/2006/relationships/oleObject" Target="../embeddings/oleObject66.bin"/><Relationship Id="rId15" Type="http://schemas.openxmlformats.org/officeDocument/2006/relationships/oleObject" Target="../embeddings/oleObject71.bin"/><Relationship Id="rId23" Type="http://schemas.openxmlformats.org/officeDocument/2006/relationships/oleObject" Target="../embeddings/oleObject75.bin"/><Relationship Id="rId28" Type="http://schemas.openxmlformats.org/officeDocument/2006/relationships/image" Target="../media/image72.wmf"/><Relationship Id="rId10" Type="http://schemas.openxmlformats.org/officeDocument/2006/relationships/image" Target="../media/image63.wmf"/><Relationship Id="rId19" Type="http://schemas.openxmlformats.org/officeDocument/2006/relationships/oleObject" Target="../embeddings/oleObject73.bin"/><Relationship Id="rId4" Type="http://schemas.openxmlformats.org/officeDocument/2006/relationships/image" Target="../media/image60.wmf"/><Relationship Id="rId9" Type="http://schemas.openxmlformats.org/officeDocument/2006/relationships/oleObject" Target="../embeddings/oleObject68.bin"/><Relationship Id="rId14" Type="http://schemas.openxmlformats.org/officeDocument/2006/relationships/image" Target="../media/image65.wmf"/><Relationship Id="rId22" Type="http://schemas.openxmlformats.org/officeDocument/2006/relationships/image" Target="../media/image69.wmf"/><Relationship Id="rId27" Type="http://schemas.openxmlformats.org/officeDocument/2006/relationships/oleObject" Target="../embeddings/oleObject77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wmf"/><Relationship Id="rId13" Type="http://schemas.openxmlformats.org/officeDocument/2006/relationships/oleObject" Target="../embeddings/oleObject83.bin"/><Relationship Id="rId18" Type="http://schemas.openxmlformats.org/officeDocument/2006/relationships/image" Target="../media/image80.wmf"/><Relationship Id="rId3" Type="http://schemas.openxmlformats.org/officeDocument/2006/relationships/oleObject" Target="../embeddings/oleObject78.bin"/><Relationship Id="rId21" Type="http://schemas.openxmlformats.org/officeDocument/2006/relationships/oleObject" Target="../embeddings/oleObject87.bin"/><Relationship Id="rId7" Type="http://schemas.openxmlformats.org/officeDocument/2006/relationships/oleObject" Target="../embeddings/oleObject80.bin"/><Relationship Id="rId12" Type="http://schemas.openxmlformats.org/officeDocument/2006/relationships/image" Target="../media/image77.wmf"/><Relationship Id="rId17" Type="http://schemas.openxmlformats.org/officeDocument/2006/relationships/oleObject" Target="../embeddings/oleObject85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79.wmf"/><Relationship Id="rId20" Type="http://schemas.openxmlformats.org/officeDocument/2006/relationships/image" Target="../media/image81.wmf"/><Relationship Id="rId1" Type="http://schemas.openxmlformats.org/officeDocument/2006/relationships/vmlDrawing" Target="../drawings/vmlDrawing9.vml"/><Relationship Id="rId6" Type="http://schemas.openxmlformats.org/officeDocument/2006/relationships/image" Target="../media/image74.wmf"/><Relationship Id="rId11" Type="http://schemas.openxmlformats.org/officeDocument/2006/relationships/oleObject" Target="../embeddings/oleObject82.bin"/><Relationship Id="rId5" Type="http://schemas.openxmlformats.org/officeDocument/2006/relationships/oleObject" Target="../embeddings/oleObject79.bin"/><Relationship Id="rId15" Type="http://schemas.openxmlformats.org/officeDocument/2006/relationships/oleObject" Target="../embeddings/oleObject84.bin"/><Relationship Id="rId10" Type="http://schemas.openxmlformats.org/officeDocument/2006/relationships/image" Target="../media/image76.wmf"/><Relationship Id="rId19" Type="http://schemas.openxmlformats.org/officeDocument/2006/relationships/oleObject" Target="../embeddings/oleObject86.bin"/><Relationship Id="rId4" Type="http://schemas.openxmlformats.org/officeDocument/2006/relationships/image" Target="../media/image73.wmf"/><Relationship Id="rId9" Type="http://schemas.openxmlformats.org/officeDocument/2006/relationships/oleObject" Target="../embeddings/oleObject81.bin"/><Relationship Id="rId14" Type="http://schemas.openxmlformats.org/officeDocument/2006/relationships/image" Target="../media/image78.wmf"/><Relationship Id="rId22" Type="http://schemas.openxmlformats.org/officeDocument/2006/relationships/image" Target="../media/image82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14282" y="1928802"/>
            <a:ext cx="8712968" cy="1470025"/>
          </a:xfrm>
        </p:spPr>
        <p:txBody>
          <a:bodyPr>
            <a:normAutofit fontScale="90000"/>
          </a:bodyPr>
          <a:lstStyle/>
          <a:p>
            <a:r>
              <a:rPr lang="cs-CZ" altLang="zh-CN" sz="5400" dirty="0" smtClean="0"/>
              <a:t>3.2 LINEÁRNÍ ROVNICE</a:t>
            </a:r>
            <a:br>
              <a:rPr lang="cs-CZ" altLang="zh-CN" sz="5400" dirty="0" smtClean="0"/>
            </a:br>
            <a:r>
              <a:rPr lang="cs-CZ" altLang="zh-CN" sz="5400" dirty="0" smtClean="0"/>
              <a:t>s neznámou ve jmenovateli</a:t>
            </a:r>
            <a:endParaRPr lang="zh-CN" altLang="en-US" sz="5400" cap="all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83768" y="3929066"/>
            <a:ext cx="4176464" cy="622920"/>
          </a:xfrm>
        </p:spPr>
        <p:txBody>
          <a:bodyPr/>
          <a:lstStyle/>
          <a:p>
            <a:r>
              <a:rPr lang="cs-CZ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Mgr. Petra Toboříková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7388" y="5085184"/>
            <a:ext cx="6189224" cy="151216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5286380" y="6516052"/>
            <a:ext cx="3894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s neznámou ve jmenovateli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64515" name="Object 1"/>
          <p:cNvGraphicFramePr>
            <a:graphicFrameLocks noChangeAspect="1"/>
          </p:cNvGraphicFramePr>
          <p:nvPr/>
        </p:nvGraphicFramePr>
        <p:xfrm>
          <a:off x="5643570" y="2071674"/>
          <a:ext cx="1414448" cy="9769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625" name="Rovnice" r:id="rId3" imgW="571320" imgH="393480" progId="Equation.3">
                  <p:embed/>
                </p:oleObj>
              </mc:Choice>
              <mc:Fallback>
                <p:oleObj name="Rovnice" r:id="rId3" imgW="571320" imgH="39348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43570" y="2071674"/>
                        <a:ext cx="1414448" cy="97691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4" name="Skupina 23"/>
          <p:cNvGrpSpPr/>
          <p:nvPr/>
        </p:nvGrpSpPr>
        <p:grpSpPr>
          <a:xfrm>
            <a:off x="428596" y="714356"/>
            <a:ext cx="4786346" cy="1017587"/>
            <a:chOff x="428596" y="714356"/>
            <a:chExt cx="4786346" cy="1017587"/>
          </a:xfrm>
        </p:grpSpPr>
        <p:sp>
          <p:nvSpPr>
            <p:cNvPr id="29" name="内容占位符 2"/>
            <p:cNvSpPr txBox="1">
              <a:spLocks/>
            </p:cNvSpPr>
            <p:nvPr/>
          </p:nvSpPr>
          <p:spPr>
            <a:xfrm>
              <a:off x="428596" y="976271"/>
              <a:ext cx="2286016" cy="604663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cs-CZ" altLang="zh-CN" sz="280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Kdy je zlomek </a:t>
              </a:r>
              <a:endParaRPr kumimoji="0" lang="cs-CZ" sz="28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aphicFrame>
          <p:nvGraphicFramePr>
            <p:cNvPr id="5" name="Object 1"/>
            <p:cNvGraphicFramePr>
              <a:graphicFrameLocks noChangeAspect="1"/>
            </p:cNvGraphicFramePr>
            <p:nvPr/>
          </p:nvGraphicFramePr>
          <p:xfrm>
            <a:off x="2701926" y="714356"/>
            <a:ext cx="882650" cy="10175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1626" name="Rovnice" r:id="rId5" imgW="342720" imgH="393480" progId="Equation.3">
                    <p:embed/>
                  </p:oleObj>
                </mc:Choice>
                <mc:Fallback>
                  <p:oleObj name="Rovnice" r:id="rId5" imgW="342720" imgH="393480" progId="Equation.3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01926" y="714356"/>
                          <a:ext cx="882650" cy="10175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254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" name="内容占位符 2"/>
            <p:cNvSpPr txBox="1">
              <a:spLocks/>
            </p:cNvSpPr>
            <p:nvPr/>
          </p:nvSpPr>
          <p:spPr>
            <a:xfrm>
              <a:off x="3714744" y="984404"/>
              <a:ext cx="1500198" cy="604663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cs-CZ" altLang="zh-CN" sz="280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roven 0?</a:t>
              </a:r>
              <a:endParaRPr kumimoji="0" lang="cs-CZ" sz="28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aphicFrame>
        <p:nvGraphicFramePr>
          <p:cNvPr id="64520" name="Object 8"/>
          <p:cNvGraphicFramePr>
            <a:graphicFrameLocks noChangeAspect="1"/>
          </p:cNvGraphicFramePr>
          <p:nvPr/>
        </p:nvGraphicFramePr>
        <p:xfrm>
          <a:off x="7591425" y="2286008"/>
          <a:ext cx="73025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627" name="Rovnice" r:id="rId7" imgW="304560" imgH="190440" progId="Equation.3">
                  <p:embed/>
                </p:oleObj>
              </mc:Choice>
              <mc:Fallback>
                <p:oleObj name="Rovnice" r:id="rId7" imgW="304560" imgH="19044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91425" y="2286008"/>
                        <a:ext cx="73025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521" name="Object 1"/>
          <p:cNvGraphicFramePr>
            <a:graphicFrameLocks noChangeAspect="1"/>
          </p:cNvGraphicFramePr>
          <p:nvPr/>
        </p:nvGraphicFramePr>
        <p:xfrm>
          <a:off x="5721367" y="3214682"/>
          <a:ext cx="1350963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628" name="Rovnice" r:id="rId9" imgW="545760" imgH="164880" progId="Equation.3">
                  <p:embed/>
                </p:oleObj>
              </mc:Choice>
              <mc:Fallback>
                <p:oleObj name="Rovnice" r:id="rId9" imgW="545760" imgH="1648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21367" y="3214682"/>
                        <a:ext cx="1350963" cy="407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522" name="Object 1"/>
          <p:cNvGraphicFramePr>
            <a:graphicFrameLocks noChangeAspect="1"/>
          </p:cNvGraphicFramePr>
          <p:nvPr/>
        </p:nvGraphicFramePr>
        <p:xfrm>
          <a:off x="5967431" y="3735396"/>
          <a:ext cx="1319213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629" name="Rovnice" r:id="rId11" imgW="533160" imgH="164880" progId="Equation.3">
                  <p:embed/>
                </p:oleObj>
              </mc:Choice>
              <mc:Fallback>
                <p:oleObj name="Rovnice" r:id="rId11" imgW="533160" imgH="1648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67431" y="3735396"/>
                        <a:ext cx="1319213" cy="407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523" name="Object 11"/>
          <p:cNvGraphicFramePr>
            <a:graphicFrameLocks noChangeAspect="1"/>
          </p:cNvGraphicFramePr>
          <p:nvPr/>
        </p:nvGraphicFramePr>
        <p:xfrm>
          <a:off x="7620029" y="3700471"/>
          <a:ext cx="1095375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630" name="Rovnice" r:id="rId13" imgW="457200" imgH="203040" progId="Equation.3">
                  <p:embed/>
                </p:oleObj>
              </mc:Choice>
              <mc:Fallback>
                <p:oleObj name="Rovnice" r:id="rId13" imgW="457200" imgH="20304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29" y="3700471"/>
                        <a:ext cx="1095375" cy="487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524" name="Object 1"/>
          <p:cNvGraphicFramePr>
            <a:graphicFrameLocks noChangeAspect="1"/>
          </p:cNvGraphicFramePr>
          <p:nvPr/>
        </p:nvGraphicFramePr>
        <p:xfrm>
          <a:off x="6251575" y="4221172"/>
          <a:ext cx="815975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631" name="Rovnice" r:id="rId15" imgW="330120" imgH="228600" progId="Equation.3">
                  <p:embed/>
                </p:oleObj>
              </mc:Choice>
              <mc:Fallback>
                <p:oleObj name="Rovnice" r:id="rId15" imgW="330120" imgH="22860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51575" y="4221172"/>
                        <a:ext cx="815975" cy="565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1" name="Skupina 30"/>
          <p:cNvGrpSpPr/>
          <p:nvPr/>
        </p:nvGrpSpPr>
        <p:grpSpPr>
          <a:xfrm>
            <a:off x="1071538" y="714356"/>
            <a:ext cx="6000792" cy="3786210"/>
            <a:chOff x="1071538" y="714356"/>
            <a:chExt cx="6000792" cy="3786210"/>
          </a:xfrm>
        </p:grpSpPr>
        <p:grpSp>
          <p:nvGrpSpPr>
            <p:cNvPr id="28" name="Skupina 27"/>
            <p:cNvGrpSpPr/>
            <p:nvPr/>
          </p:nvGrpSpPr>
          <p:grpSpPr>
            <a:xfrm>
              <a:off x="1071538" y="3071806"/>
              <a:ext cx="6000792" cy="1428760"/>
              <a:chOff x="1071538" y="3071806"/>
              <a:chExt cx="6000792" cy="1428760"/>
            </a:xfrm>
          </p:grpSpPr>
          <p:sp>
            <p:nvSpPr>
              <p:cNvPr id="30" name="内容占位符 2"/>
              <p:cNvSpPr txBox="1">
                <a:spLocks/>
              </p:cNvSpPr>
              <p:nvPr/>
            </p:nvSpPr>
            <p:spPr>
              <a:xfrm>
                <a:off x="1071538" y="3571872"/>
                <a:ext cx="4643470" cy="9286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/>
              <a:p>
                <a:pPr marR="0" lvl="0" algn="ctr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cs-CZ" altLang="zh-CN" sz="2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rPr>
                  <a:t>Zlomek je roven nule,</a:t>
                </a:r>
                <a:r>
                  <a:rPr lang="cs-CZ" altLang="zh-CN" sz="2800" b="1" baseline="0" dirty="0" smtClean="0">
                    <a:solidFill>
                      <a:srgbClr val="002060"/>
                    </a:solidFill>
                  </a:rPr>
                  <a:t/>
                </a:r>
                <a:br>
                  <a:rPr lang="cs-CZ" altLang="zh-CN" sz="2800" b="1" baseline="0" dirty="0" smtClean="0">
                    <a:solidFill>
                      <a:srgbClr val="002060"/>
                    </a:solidFill>
                  </a:rPr>
                </a:br>
                <a:r>
                  <a:rPr kumimoji="0" lang="cs-CZ" altLang="zh-CN" sz="2800" b="1" i="0" u="none" strike="noStrike" kern="1200" cap="none" spc="0" normalizeH="0" noProof="0" dirty="0" smtClean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rPr>
                  <a:t>pokud je nulový jeho čitatel</a:t>
                </a:r>
                <a:endParaRPr kumimoji="0" lang="cs-CZ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Elipsa 20"/>
              <p:cNvSpPr/>
              <p:nvPr/>
            </p:nvSpPr>
            <p:spPr>
              <a:xfrm>
                <a:off x="5643570" y="3071806"/>
                <a:ext cx="1428760" cy="714380"/>
              </a:xfrm>
              <a:prstGeom prst="ellipse">
                <a:avLst/>
              </a:prstGeom>
              <a:no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2" name="Přímá spojovací čára 21"/>
              <p:cNvCxnSpPr>
                <a:stCxn id="21" idx="3"/>
              </p:cNvCxnSpPr>
              <p:nvPr/>
            </p:nvCxnSpPr>
            <p:spPr>
              <a:xfrm rot="5400000">
                <a:off x="5374409" y="3450664"/>
                <a:ext cx="247494" cy="709303"/>
              </a:xfrm>
              <a:prstGeom prst="line">
                <a:avLst/>
              </a:prstGeom>
              <a:ln w="28575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" name="Elipsa 25"/>
            <p:cNvSpPr/>
            <p:nvPr/>
          </p:nvSpPr>
          <p:spPr>
            <a:xfrm>
              <a:off x="2571736" y="714356"/>
              <a:ext cx="1214446" cy="500066"/>
            </a:xfrm>
            <a:prstGeom prst="ellipse">
              <a:avLst/>
            </a:prstGeom>
            <a:no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7" name="Přímá spojovací čára 26"/>
            <p:cNvCxnSpPr>
              <a:stCxn id="26" idx="5"/>
              <a:endCxn id="30" idx="0"/>
            </p:cNvCxnSpPr>
            <p:nvPr/>
          </p:nvCxnSpPr>
          <p:spPr>
            <a:xfrm rot="5400000">
              <a:off x="2285461" y="2249002"/>
              <a:ext cx="2430683" cy="215057"/>
            </a:xfrm>
            <a:prstGeom prst="line">
              <a:avLst/>
            </a:prstGeom>
            <a:ln w="28575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64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64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64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64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64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5286380" y="6516052"/>
            <a:ext cx="3894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s neznámou ve jmenovateli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64515" name="Object 1"/>
          <p:cNvGraphicFramePr>
            <a:graphicFrameLocks noChangeAspect="1"/>
          </p:cNvGraphicFramePr>
          <p:nvPr/>
        </p:nvGraphicFramePr>
        <p:xfrm>
          <a:off x="811213" y="2425700"/>
          <a:ext cx="1508125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53" name="Rovnice" r:id="rId3" imgW="609480" imgH="164880" progId="Equation.3">
                  <p:embed/>
                </p:oleObj>
              </mc:Choice>
              <mc:Fallback>
                <p:oleObj name="Rovnice" r:id="rId3" imgW="609480" imgH="16488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1213" y="2425700"/>
                        <a:ext cx="1508125" cy="40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521" name="Object 1"/>
          <p:cNvGraphicFramePr>
            <a:graphicFrameLocks noChangeAspect="1"/>
          </p:cNvGraphicFramePr>
          <p:nvPr/>
        </p:nvGraphicFramePr>
        <p:xfrm>
          <a:off x="4929190" y="2357430"/>
          <a:ext cx="1350963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54" name="Rovnice" r:id="rId5" imgW="545760" imgH="164880" progId="Equation.3">
                  <p:embed/>
                </p:oleObj>
              </mc:Choice>
              <mc:Fallback>
                <p:oleObj name="Rovnice" r:id="rId5" imgW="545760" imgH="16488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9190" y="2357430"/>
                        <a:ext cx="1350963" cy="407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Elipsa 20"/>
          <p:cNvSpPr/>
          <p:nvPr/>
        </p:nvSpPr>
        <p:spPr>
          <a:xfrm>
            <a:off x="3357554" y="1285860"/>
            <a:ext cx="1000132" cy="50006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3286116" y="714356"/>
            <a:ext cx="1214446" cy="500066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4" name="Skupina 23"/>
          <p:cNvGrpSpPr/>
          <p:nvPr/>
        </p:nvGrpSpPr>
        <p:grpSpPr>
          <a:xfrm>
            <a:off x="428596" y="714356"/>
            <a:ext cx="5500726" cy="1017587"/>
            <a:chOff x="428596" y="714356"/>
            <a:chExt cx="5500726" cy="1017587"/>
          </a:xfrm>
        </p:grpSpPr>
        <p:graphicFrame>
          <p:nvGraphicFramePr>
            <p:cNvPr id="112649" name="Object 4"/>
            <p:cNvGraphicFramePr>
              <a:graphicFrameLocks noChangeAspect="1"/>
            </p:cNvGraphicFramePr>
            <p:nvPr/>
          </p:nvGraphicFramePr>
          <p:xfrm>
            <a:off x="3357554" y="714356"/>
            <a:ext cx="1079500" cy="10175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655" name="Rovnice" r:id="rId7" imgW="419040" imgH="393480" progId="Equation.3">
                    <p:embed/>
                  </p:oleObj>
                </mc:Choice>
                <mc:Fallback>
                  <p:oleObj name="Rovnice" r:id="rId7" imgW="419040" imgH="393480" progId="Equation.3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57554" y="714356"/>
                          <a:ext cx="1079500" cy="10175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254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9" name="内容占位符 2"/>
            <p:cNvSpPr txBox="1">
              <a:spLocks/>
            </p:cNvSpPr>
            <p:nvPr/>
          </p:nvSpPr>
          <p:spPr>
            <a:xfrm>
              <a:off x="428596" y="976271"/>
              <a:ext cx="3286148" cy="604663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cs-CZ" altLang="zh-CN" sz="280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Urči, kdy je zlomek </a:t>
              </a:r>
              <a:endParaRPr kumimoji="0" lang="cs-CZ" sz="28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内容占位符 2"/>
            <p:cNvSpPr txBox="1">
              <a:spLocks/>
            </p:cNvSpPr>
            <p:nvPr/>
          </p:nvSpPr>
          <p:spPr>
            <a:xfrm>
              <a:off x="4429124" y="984404"/>
              <a:ext cx="1500198" cy="604663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cs-CZ" altLang="zh-CN" sz="280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roven 0.</a:t>
              </a:r>
              <a:endParaRPr kumimoji="0" lang="cs-CZ" sz="28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aphicFrame>
        <p:nvGraphicFramePr>
          <p:cNvPr id="112650" name="Object 1"/>
          <p:cNvGraphicFramePr>
            <a:graphicFrameLocks noChangeAspect="1"/>
          </p:cNvGraphicFramePr>
          <p:nvPr/>
        </p:nvGraphicFramePr>
        <p:xfrm>
          <a:off x="1023923" y="2876550"/>
          <a:ext cx="1476375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56" name="Rovnice" r:id="rId9" imgW="596880" imgH="164880" progId="Equation.3">
                  <p:embed/>
                </p:oleObj>
              </mc:Choice>
              <mc:Fallback>
                <p:oleObj name="Rovnice" r:id="rId9" imgW="596880" imgH="16488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3923" y="2876550"/>
                        <a:ext cx="1476375" cy="40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51" name="Object 1"/>
          <p:cNvGraphicFramePr>
            <a:graphicFrameLocks noChangeAspect="1"/>
          </p:cNvGraphicFramePr>
          <p:nvPr/>
        </p:nvGraphicFramePr>
        <p:xfrm>
          <a:off x="1477963" y="3175000"/>
          <a:ext cx="879475" cy="1103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57" name="Rovnice" r:id="rId11" imgW="355320" imgH="444240" progId="Equation.3">
                  <p:embed/>
                </p:oleObj>
              </mc:Choice>
              <mc:Fallback>
                <p:oleObj name="Rovnice" r:id="rId11" imgW="355320" imgH="44424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7963" y="3175000"/>
                        <a:ext cx="879475" cy="1103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内容占位符 2"/>
          <p:cNvSpPr txBox="1">
            <a:spLocks/>
          </p:cNvSpPr>
          <p:nvPr/>
        </p:nvSpPr>
        <p:spPr>
          <a:xfrm>
            <a:off x="3571868" y="2285992"/>
            <a:ext cx="1000132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Pod.:</a:t>
            </a:r>
            <a:endParaRPr kumimoji="0" lang="cs-CZ" sz="28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2652" name="Object 5"/>
          <p:cNvGraphicFramePr>
            <a:graphicFrameLocks noChangeAspect="1"/>
          </p:cNvGraphicFramePr>
          <p:nvPr/>
        </p:nvGraphicFramePr>
        <p:xfrm>
          <a:off x="5429250" y="2760663"/>
          <a:ext cx="817563" cy="501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58" name="Rovnice" r:id="rId13" imgW="330120" imgH="203040" progId="Equation.3">
                  <p:embed/>
                </p:oleObj>
              </mc:Choice>
              <mc:Fallback>
                <p:oleObj name="Rovnice" r:id="rId13" imgW="330120" imgH="20304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9250" y="2760663"/>
                        <a:ext cx="817563" cy="501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112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112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64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"/>
                                        <p:tgtEl>
                                          <p:spTgt spid="112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6" grpId="0" animBg="1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5286380" y="6516052"/>
            <a:ext cx="3894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s neznámou ve jmenovateli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4" name="内容占位符 2"/>
          <p:cNvSpPr txBox="1">
            <a:spLocks/>
          </p:cNvSpPr>
          <p:nvPr/>
        </p:nvSpPr>
        <p:spPr>
          <a:xfrm>
            <a:off x="214282" y="285728"/>
            <a:ext cx="6643734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 1</a:t>
            </a:r>
            <a:r>
              <a:rPr kumimoji="0" lang="cs-CZ" altLang="zh-CN" sz="28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Urči, kdy je zlomek roven nule </a:t>
            </a:r>
            <a:endParaRPr kumimoji="0" lang="cs-CZ" sz="28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5" name="内容占位符 2"/>
          <p:cNvSpPr txBox="1">
            <a:spLocks/>
          </p:cNvSpPr>
          <p:nvPr/>
        </p:nvSpPr>
        <p:spPr>
          <a:xfrm>
            <a:off x="285720" y="1038387"/>
            <a:ext cx="2286016" cy="26763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3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a)</a:t>
            </a:r>
          </a:p>
          <a:p>
            <a:pPr marL="342900" marR="0" lvl="0" indent="-342900" algn="l" defTabSz="914400" rtl="0" eaLnBrk="1" fontAlgn="auto" latinLnBrk="0" hangingPunct="1">
              <a:lnSpc>
                <a:spcPct val="3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800" smtClean="0"/>
              <a:t>b)</a:t>
            </a:r>
            <a:endParaRPr kumimoji="0" lang="cs-CZ" sz="28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64526" name="Object 4"/>
          <p:cNvGraphicFramePr>
            <a:graphicFrameLocks noChangeAspect="1"/>
          </p:cNvGraphicFramePr>
          <p:nvPr/>
        </p:nvGraphicFramePr>
        <p:xfrm>
          <a:off x="1027113" y="1500188"/>
          <a:ext cx="882650" cy="1017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30" name="Rovnice" r:id="rId3" imgW="342720" imgH="393480" progId="Equation.3">
                  <p:embed/>
                </p:oleObj>
              </mc:Choice>
              <mc:Fallback>
                <p:oleObj name="Rovnice" r:id="rId3" imgW="342720" imgH="393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7113" y="1500188"/>
                        <a:ext cx="882650" cy="1017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527" name="Object 4"/>
          <p:cNvGraphicFramePr>
            <a:graphicFrameLocks noChangeAspect="1"/>
          </p:cNvGraphicFramePr>
          <p:nvPr/>
        </p:nvGraphicFramePr>
        <p:xfrm>
          <a:off x="885825" y="2736850"/>
          <a:ext cx="1111250" cy="1082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31" name="Rovnice" r:id="rId5" imgW="431640" imgH="419040" progId="Equation.3">
                  <p:embed/>
                </p:oleObj>
              </mc:Choice>
              <mc:Fallback>
                <p:oleObj name="Rovnice" r:id="rId5" imgW="431640" imgH="41904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5825" y="2736850"/>
                        <a:ext cx="1111250" cy="1082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529" name="Object 4"/>
          <p:cNvGraphicFramePr>
            <a:graphicFrameLocks noChangeAspect="1"/>
          </p:cNvGraphicFramePr>
          <p:nvPr/>
        </p:nvGraphicFramePr>
        <p:xfrm>
          <a:off x="2428881" y="2897188"/>
          <a:ext cx="3071813" cy="52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32" name="Rovnice" r:id="rId7" imgW="1193760" imgH="203040" progId="Equation.3">
                  <p:embed/>
                </p:oleObj>
              </mc:Choice>
              <mc:Fallback>
                <p:oleObj name="Rovnice" r:id="rId7" imgW="1193760" imgH="203040" progId="Equation.3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8881" y="2897188"/>
                        <a:ext cx="3071813" cy="523875"/>
                      </a:xfrm>
                      <a:prstGeom prst="rect">
                        <a:avLst/>
                      </a:prstGeom>
                      <a:noFill/>
                      <a:ln w="25400">
                        <a:solidFill>
                          <a:schemeClr val="tx2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9" name="Skupina 18"/>
          <p:cNvGrpSpPr/>
          <p:nvPr/>
        </p:nvGrpSpPr>
        <p:grpSpPr>
          <a:xfrm>
            <a:off x="2451103" y="1785926"/>
            <a:ext cx="2549525" cy="525462"/>
            <a:chOff x="2451103" y="1785926"/>
            <a:chExt cx="2549525" cy="525462"/>
          </a:xfrm>
        </p:grpSpPr>
        <p:graphicFrame>
          <p:nvGraphicFramePr>
            <p:cNvPr id="64528" name="Object 4"/>
            <p:cNvGraphicFramePr>
              <a:graphicFrameLocks noChangeAspect="1"/>
            </p:cNvGraphicFramePr>
            <p:nvPr/>
          </p:nvGraphicFramePr>
          <p:xfrm>
            <a:off x="2451103" y="1785926"/>
            <a:ext cx="2549525" cy="5254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4533" name="Rovnice" r:id="rId9" imgW="990360" imgH="203040" progId="Equation.3">
                    <p:embed/>
                  </p:oleObj>
                </mc:Choice>
                <mc:Fallback>
                  <p:oleObj name="Rovnice" r:id="rId9" imgW="990360" imgH="203040" progId="Equation.3">
                    <p:embed/>
                    <p:pic>
                      <p:nvPicPr>
                        <p:cNvPr id="0" name="Picture 1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51103" y="1785926"/>
                          <a:ext cx="2549525" cy="525462"/>
                        </a:xfrm>
                        <a:prstGeom prst="rect">
                          <a:avLst/>
                        </a:prstGeom>
                        <a:noFill/>
                        <a:ln w="25400">
                          <a:solidFill>
                            <a:schemeClr val="tx2"/>
                          </a:solidFill>
                          <a:miter lim="800000"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43" name="Skupina 42"/>
            <p:cNvGrpSpPr/>
            <p:nvPr/>
          </p:nvGrpSpPr>
          <p:grpSpPr>
            <a:xfrm>
              <a:off x="2500298" y="2214554"/>
              <a:ext cx="714380" cy="45719"/>
              <a:chOff x="3286116" y="4572008"/>
              <a:chExt cx="857256" cy="55034"/>
            </a:xfrm>
          </p:grpSpPr>
          <p:cxnSp>
            <p:nvCxnSpPr>
              <p:cNvPr id="41" name="Přímá spojovací čára 40"/>
              <p:cNvCxnSpPr/>
              <p:nvPr/>
            </p:nvCxnSpPr>
            <p:spPr>
              <a:xfrm>
                <a:off x="3286116" y="4572008"/>
                <a:ext cx="857256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ovací čára 41"/>
              <p:cNvCxnSpPr/>
              <p:nvPr/>
            </p:nvCxnSpPr>
            <p:spPr>
              <a:xfrm>
                <a:off x="3286116" y="4625454"/>
                <a:ext cx="857256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Skupina 19"/>
          <p:cNvGrpSpPr/>
          <p:nvPr/>
        </p:nvGrpSpPr>
        <p:grpSpPr>
          <a:xfrm>
            <a:off x="2786018" y="3753031"/>
            <a:ext cx="2143172" cy="604663"/>
            <a:chOff x="2786018" y="3753031"/>
            <a:chExt cx="2143172" cy="604663"/>
          </a:xfrm>
        </p:grpSpPr>
        <p:sp>
          <p:nvSpPr>
            <p:cNvPr id="39" name="内容占位符 2"/>
            <p:cNvSpPr txBox="1">
              <a:spLocks/>
            </p:cNvSpPr>
            <p:nvPr/>
          </p:nvSpPr>
          <p:spPr>
            <a:xfrm>
              <a:off x="2786018" y="3753031"/>
              <a:ext cx="2143172" cy="604663"/>
            </a:xfrm>
            <a:prstGeom prst="rect">
              <a:avLst/>
            </a:prstGeom>
            <a:ln>
              <a:noFill/>
            </a:ln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cs-CZ" altLang="zh-CN" sz="2800" b="1" i="0" u="none" strike="noStrike" kern="1200" cap="none" spc="0" normalizeH="0" baseline="0" noProof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nemá řešení!</a:t>
              </a:r>
              <a:endParaRPr kumimoji="0" lang="cs-CZ" sz="280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44" name="Skupina 43"/>
            <p:cNvGrpSpPr/>
            <p:nvPr/>
          </p:nvGrpSpPr>
          <p:grpSpPr>
            <a:xfrm>
              <a:off x="2786050" y="4214818"/>
              <a:ext cx="2000264" cy="45719"/>
              <a:chOff x="3286116" y="4572008"/>
              <a:chExt cx="857256" cy="55034"/>
            </a:xfrm>
          </p:grpSpPr>
          <p:cxnSp>
            <p:nvCxnSpPr>
              <p:cNvPr id="45" name="Přímá spojovací čára 44"/>
              <p:cNvCxnSpPr/>
              <p:nvPr/>
            </p:nvCxnSpPr>
            <p:spPr>
              <a:xfrm>
                <a:off x="3286116" y="4572008"/>
                <a:ext cx="857256" cy="1588"/>
              </a:xfrm>
              <a:prstGeom prst="line">
                <a:avLst/>
              </a:prstGeom>
              <a:ln w="190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Přímá spojovací čára 45"/>
              <p:cNvCxnSpPr/>
              <p:nvPr/>
            </p:nvCxnSpPr>
            <p:spPr>
              <a:xfrm>
                <a:off x="3286116" y="4625454"/>
                <a:ext cx="857256" cy="1588"/>
              </a:xfrm>
              <a:prstGeom prst="line">
                <a:avLst/>
              </a:prstGeom>
              <a:ln w="190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48" name="Přímá spojovací šipka 47"/>
          <p:cNvCxnSpPr>
            <a:stCxn id="39" idx="0"/>
          </p:cNvCxnSpPr>
          <p:nvPr/>
        </p:nvCxnSpPr>
        <p:spPr>
          <a:xfrm rot="16200000" flipV="1">
            <a:off x="3159812" y="3055239"/>
            <a:ext cx="466907" cy="928678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ovací šipka 48"/>
          <p:cNvCxnSpPr/>
          <p:nvPr/>
        </p:nvCxnSpPr>
        <p:spPr>
          <a:xfrm flipV="1">
            <a:off x="3857604" y="3286124"/>
            <a:ext cx="1000148" cy="466908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64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21704" y="71414"/>
            <a:ext cx="4500593" cy="796908"/>
          </a:xfrm>
        </p:spPr>
        <p:txBody>
          <a:bodyPr>
            <a:normAutofit fontScale="90000"/>
          </a:bodyPr>
          <a:lstStyle/>
          <a:p>
            <a:r>
              <a:rPr lang="cs-CZ" altLang="zh-CN" sz="5400" smtClean="0"/>
              <a:t>Vyřeš rovnici:</a:t>
            </a:r>
            <a:endParaRPr lang="zh-CN" altLang="en-US" sz="5400" dirty="0"/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97281" name="Object 4"/>
          <p:cNvGraphicFramePr>
            <a:graphicFrameLocks noChangeAspect="1"/>
          </p:cNvGraphicFramePr>
          <p:nvPr/>
        </p:nvGraphicFramePr>
        <p:xfrm>
          <a:off x="2678123" y="1357298"/>
          <a:ext cx="3465513" cy="1017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82" name="Rovnice" r:id="rId3" imgW="1346040" imgH="393480" progId="Equation.3">
                  <p:embed/>
                </p:oleObj>
              </mc:Choice>
              <mc:Fallback>
                <p:oleObj name="Rovnice" r:id="rId3" imgW="1346040" imgH="393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78123" y="1357298"/>
                        <a:ext cx="3465513" cy="1017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5286380" y="6516052"/>
            <a:ext cx="3894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s neznámou ve jmenovateli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内容占位符 2"/>
          <p:cNvSpPr txBox="1">
            <a:spLocks/>
          </p:cNvSpPr>
          <p:nvPr/>
        </p:nvSpPr>
        <p:spPr>
          <a:xfrm>
            <a:off x="2928926" y="2714620"/>
            <a:ext cx="3000396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dva způsoby</a:t>
            </a:r>
            <a:r>
              <a:rPr kumimoji="0" lang="cs-CZ" altLang="zh-CN" sz="2800" i="0" u="none" strike="noStrike" kern="120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řešení</a:t>
            </a:r>
            <a:endParaRPr kumimoji="0" lang="cs-CZ" sz="28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5" name="Skupina 24"/>
          <p:cNvGrpSpPr/>
          <p:nvPr/>
        </p:nvGrpSpPr>
        <p:grpSpPr>
          <a:xfrm>
            <a:off x="714348" y="3319282"/>
            <a:ext cx="3714777" cy="1714513"/>
            <a:chOff x="714348" y="3319282"/>
            <a:chExt cx="3714777" cy="1714513"/>
          </a:xfrm>
        </p:grpSpPr>
        <p:cxnSp>
          <p:nvCxnSpPr>
            <p:cNvPr id="12" name="Přímá spojovací šipka 11"/>
            <p:cNvCxnSpPr>
              <a:stCxn id="11" idx="2"/>
              <a:endCxn id="20" idx="0"/>
            </p:cNvCxnSpPr>
            <p:nvPr/>
          </p:nvCxnSpPr>
          <p:spPr>
            <a:xfrm rot="5400000">
              <a:off x="2874068" y="2874075"/>
              <a:ext cx="1109849" cy="2000264"/>
            </a:xfrm>
            <a:prstGeom prst="straightConnector1">
              <a:avLst/>
            </a:prstGeom>
            <a:ln w="28575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内容占位符 2"/>
            <p:cNvSpPr txBox="1">
              <a:spLocks/>
            </p:cNvSpPr>
            <p:nvPr/>
          </p:nvSpPr>
          <p:spPr>
            <a:xfrm>
              <a:off x="714348" y="4429132"/>
              <a:ext cx="3429024" cy="604663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cs-CZ" altLang="zh-CN" sz="280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I. Anulování rovnice</a:t>
              </a:r>
              <a:endParaRPr kumimoji="0" lang="cs-CZ" sz="28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4429125" y="3319282"/>
            <a:ext cx="3643337" cy="1714513"/>
            <a:chOff x="4429125" y="3319282"/>
            <a:chExt cx="3643337" cy="1714513"/>
          </a:xfrm>
        </p:grpSpPr>
        <p:cxnSp>
          <p:nvCxnSpPr>
            <p:cNvPr id="13" name="Přímá spojovací šipka 12"/>
            <p:cNvCxnSpPr>
              <a:stCxn id="11" idx="2"/>
              <a:endCxn id="21" idx="0"/>
            </p:cNvCxnSpPr>
            <p:nvPr/>
          </p:nvCxnSpPr>
          <p:spPr>
            <a:xfrm rot="16200000" flipH="1">
              <a:off x="4838613" y="2909794"/>
              <a:ext cx="1109849" cy="1928826"/>
            </a:xfrm>
            <a:prstGeom prst="straightConnector1">
              <a:avLst/>
            </a:prstGeom>
            <a:ln w="28575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内容占位符 2"/>
            <p:cNvSpPr txBox="1">
              <a:spLocks/>
            </p:cNvSpPr>
            <p:nvPr/>
          </p:nvSpPr>
          <p:spPr>
            <a:xfrm>
              <a:off x="4643438" y="4429132"/>
              <a:ext cx="3429024" cy="604663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cs-CZ" altLang="zh-CN" sz="280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II. Odstranění zlomků</a:t>
              </a:r>
              <a:endParaRPr kumimoji="0" lang="cs-CZ" sz="28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3673" name="Object 9"/>
          <p:cNvGraphicFramePr>
            <a:graphicFrameLocks noChangeAspect="1"/>
          </p:cNvGraphicFramePr>
          <p:nvPr/>
        </p:nvGraphicFramePr>
        <p:xfrm>
          <a:off x="3416165" y="4478692"/>
          <a:ext cx="2067066" cy="8067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81" name="Rovnice" r:id="rId3" imgW="1079280" imgH="419040" progId="Equation.3">
                  <p:embed/>
                </p:oleObj>
              </mc:Choice>
              <mc:Fallback>
                <p:oleObj name="Rovnice" r:id="rId3" imgW="1079280" imgH="41904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6165" y="4478692"/>
                        <a:ext cx="2067066" cy="80674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3670" name="Object 6"/>
          <p:cNvGraphicFramePr>
            <a:graphicFrameLocks noChangeAspect="1"/>
          </p:cNvGraphicFramePr>
          <p:nvPr/>
        </p:nvGraphicFramePr>
        <p:xfrm>
          <a:off x="1470916" y="1844824"/>
          <a:ext cx="3893172" cy="8067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82" name="Rovnice" r:id="rId5" imgW="2031840" imgH="419040" progId="Equation.3">
                  <p:embed/>
                </p:oleObj>
              </mc:Choice>
              <mc:Fallback>
                <p:oleObj name="Rovnice" r:id="rId5" imgW="2031840" imgH="41904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0916" y="1844824"/>
                        <a:ext cx="3893172" cy="80674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3668" name="Object 4"/>
          <p:cNvGraphicFramePr>
            <a:graphicFrameLocks noChangeAspect="1"/>
          </p:cNvGraphicFramePr>
          <p:nvPr/>
        </p:nvGraphicFramePr>
        <p:xfrm>
          <a:off x="2429143" y="1052737"/>
          <a:ext cx="2968307" cy="7571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83" name="Rovnice" r:id="rId7" imgW="1549080" imgH="393480" progId="Equation.3">
                  <p:embed/>
                </p:oleObj>
              </mc:Choice>
              <mc:Fallback>
                <p:oleObj name="Rovnice" r:id="rId7" imgW="1549080" imgH="393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9143" y="1052737"/>
                        <a:ext cx="2968307" cy="75713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7281" name="Object 4"/>
          <p:cNvGraphicFramePr>
            <a:graphicFrameLocks noChangeAspect="1"/>
          </p:cNvGraphicFramePr>
          <p:nvPr/>
        </p:nvGraphicFramePr>
        <p:xfrm>
          <a:off x="3168247" y="214291"/>
          <a:ext cx="2897868" cy="8509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84" name="Rovnice" r:id="rId9" imgW="1346040" imgH="393480" progId="Equation.3">
                  <p:embed/>
                </p:oleObj>
              </mc:Choice>
              <mc:Fallback>
                <p:oleObj name="Rovnice" r:id="rId9" imgW="1346040" imgH="393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8247" y="214291"/>
                        <a:ext cx="2897868" cy="85090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5286380" y="6516052"/>
            <a:ext cx="3894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s neznámou ve jmenovateli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0" name="内容占位符 2"/>
          <p:cNvSpPr txBox="1">
            <a:spLocks/>
          </p:cNvSpPr>
          <p:nvPr/>
        </p:nvSpPr>
        <p:spPr>
          <a:xfrm>
            <a:off x="35496" y="44624"/>
            <a:ext cx="3429024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I. Anulování rovnice: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500166" y="1196752"/>
            <a:ext cx="7643866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Všechny členy rovnice převedeme na jednu stranu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Elipsa 18"/>
          <p:cNvSpPr/>
          <p:nvPr/>
        </p:nvSpPr>
        <p:spPr>
          <a:xfrm>
            <a:off x="5072350" y="214290"/>
            <a:ext cx="1015522" cy="910454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8" name="Skupina 17"/>
          <p:cNvGrpSpPr/>
          <p:nvPr/>
        </p:nvGrpSpPr>
        <p:grpSpPr>
          <a:xfrm>
            <a:off x="7383088" y="196423"/>
            <a:ext cx="1294272" cy="762871"/>
            <a:chOff x="6572264" y="642938"/>
            <a:chExt cx="1547799" cy="1017587"/>
          </a:xfrm>
        </p:grpSpPr>
        <p:graphicFrame>
          <p:nvGraphicFramePr>
            <p:cNvPr id="113667" name="Object 4"/>
            <p:cNvGraphicFramePr>
              <a:graphicFrameLocks noChangeAspect="1"/>
            </p:cNvGraphicFramePr>
            <p:nvPr/>
          </p:nvGraphicFramePr>
          <p:xfrm>
            <a:off x="6811963" y="642938"/>
            <a:ext cx="1308100" cy="10175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685" name="Rovnice" r:id="rId11" imgW="507960" imgH="393480" progId="Equation.3">
                    <p:embed/>
                  </p:oleObj>
                </mc:Choice>
                <mc:Fallback>
                  <p:oleObj name="Rovnice" r:id="rId11" imgW="507960" imgH="393480" progId="Equation.3">
                    <p:embed/>
                    <p:pic>
                      <p:nvPicPr>
                        <p:cNvPr id="0" name="Picture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11963" y="642938"/>
                          <a:ext cx="1308100" cy="10175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254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7" name="Přímá spojovací čára 16"/>
            <p:cNvCxnSpPr/>
            <p:nvPr/>
          </p:nvCxnSpPr>
          <p:spPr>
            <a:xfrm rot="5400000" flipH="1" flipV="1">
              <a:off x="6286512" y="1000108"/>
              <a:ext cx="857256" cy="28575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Elipsa 21"/>
          <p:cNvSpPr/>
          <p:nvPr/>
        </p:nvSpPr>
        <p:spPr>
          <a:xfrm>
            <a:off x="7562298" y="142852"/>
            <a:ext cx="1254468" cy="910454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8" name="Skupina 27"/>
          <p:cNvGrpSpPr/>
          <p:nvPr/>
        </p:nvGrpSpPr>
        <p:grpSpPr>
          <a:xfrm>
            <a:off x="1979712" y="1556792"/>
            <a:ext cx="6786610" cy="1248172"/>
            <a:chOff x="1142976" y="2571177"/>
            <a:chExt cx="6929486" cy="1248172"/>
          </a:xfrm>
        </p:grpSpPr>
        <p:sp>
          <p:nvSpPr>
            <p:cNvPr id="24" name="内容占位符 2"/>
            <p:cNvSpPr txBox="1">
              <a:spLocks/>
            </p:cNvSpPr>
            <p:nvPr/>
          </p:nvSpPr>
          <p:spPr>
            <a:xfrm>
              <a:off x="1142976" y="3286124"/>
              <a:ext cx="6929486" cy="533225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cs-CZ" altLang="zh-CN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Anulovaný tvar rovnice, na jedné straně je 0!</a:t>
              </a:r>
              <a:endParaRPr kumimoji="0" lang="cs-CZ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25" name="Přímá spojovací šipka 24"/>
            <p:cNvCxnSpPr>
              <a:stCxn id="24" idx="0"/>
            </p:cNvCxnSpPr>
            <p:nvPr/>
          </p:nvCxnSpPr>
          <p:spPr>
            <a:xfrm flipH="1" flipV="1">
              <a:off x="4525078" y="2571177"/>
              <a:ext cx="82641" cy="714947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内容占位符 2"/>
          <p:cNvSpPr txBox="1">
            <a:spLocks/>
          </p:cNvSpPr>
          <p:nvPr/>
        </p:nvSpPr>
        <p:spPr>
          <a:xfrm>
            <a:off x="714348" y="2708920"/>
            <a:ext cx="7643866" cy="11430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Výraz upravíme tak, aby vznikl jeden zlomek: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800" b="1" dirty="0" smtClean="0">
                <a:solidFill>
                  <a:srgbClr val="002060"/>
                </a:solidFill>
              </a:rPr>
              <a:t>společný jmenovatel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Elipsa 29"/>
          <p:cNvSpPr/>
          <p:nvPr/>
        </p:nvSpPr>
        <p:spPr>
          <a:xfrm>
            <a:off x="2217396" y="1484784"/>
            <a:ext cx="3074684" cy="360040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13671" name="Object 7"/>
          <p:cNvGraphicFramePr>
            <a:graphicFrameLocks noChangeAspect="1"/>
          </p:cNvGraphicFramePr>
          <p:nvPr/>
        </p:nvGraphicFramePr>
        <p:xfrm>
          <a:off x="2192029" y="2822508"/>
          <a:ext cx="3163202" cy="8067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86" name="Rovnice" r:id="rId13" imgW="1650960" imgH="419040" progId="Equation.3">
                  <p:embed/>
                </p:oleObj>
              </mc:Choice>
              <mc:Fallback>
                <p:oleObj name="Rovnice" r:id="rId13" imgW="1650960" imgH="41904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2029" y="2822508"/>
                        <a:ext cx="3163202" cy="80674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3672" name="Object 8"/>
          <p:cNvGraphicFramePr>
            <a:graphicFrameLocks noChangeAspect="1"/>
          </p:cNvGraphicFramePr>
          <p:nvPr/>
        </p:nvGraphicFramePr>
        <p:xfrm>
          <a:off x="2696085" y="3686602"/>
          <a:ext cx="2700179" cy="8067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87" name="Rovnice" r:id="rId15" imgW="1409400" imgH="419040" progId="Equation.3">
                  <p:embed/>
                </p:oleObj>
              </mc:Choice>
              <mc:Fallback>
                <p:oleObj name="Rovnice" r:id="rId15" imgW="1409400" imgH="41904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6085" y="3686602"/>
                        <a:ext cx="2700179" cy="80674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3674" name="Object 10"/>
          <p:cNvGraphicFramePr>
            <a:graphicFrameLocks noChangeAspect="1"/>
          </p:cNvGraphicFramePr>
          <p:nvPr/>
        </p:nvGraphicFramePr>
        <p:xfrm>
          <a:off x="4264684" y="5451252"/>
          <a:ext cx="1312887" cy="3192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88" name="Rovnice" r:id="rId17" imgW="685800" imgH="164880" progId="Equation.3">
                  <p:embed/>
                </p:oleObj>
              </mc:Choice>
              <mc:Fallback>
                <p:oleObj name="Rovnice" r:id="rId17" imgW="685800" imgH="16488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4684" y="5451252"/>
                        <a:ext cx="1312887" cy="31927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6" name="Skupina 35"/>
          <p:cNvGrpSpPr/>
          <p:nvPr/>
        </p:nvGrpSpPr>
        <p:grpSpPr>
          <a:xfrm>
            <a:off x="179512" y="4437112"/>
            <a:ext cx="4608512" cy="1072710"/>
            <a:chOff x="179512" y="4437112"/>
            <a:chExt cx="4608512" cy="1072710"/>
          </a:xfrm>
        </p:grpSpPr>
        <p:sp>
          <p:nvSpPr>
            <p:cNvPr id="31" name="内容占位符 2"/>
            <p:cNvSpPr txBox="1">
              <a:spLocks/>
            </p:cNvSpPr>
            <p:nvPr/>
          </p:nvSpPr>
          <p:spPr>
            <a:xfrm>
              <a:off x="179512" y="4581128"/>
              <a:ext cx="2952328" cy="92869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R="0" lvl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cs-CZ" altLang="zh-CN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Zlomek = 0,</a:t>
              </a:r>
              <a:r>
                <a:rPr lang="cs-CZ" altLang="zh-CN" sz="2800" b="1" baseline="0" dirty="0" smtClean="0">
                  <a:solidFill>
                    <a:srgbClr val="002060"/>
                  </a:solidFill>
                </a:rPr>
                <a:t/>
              </a:r>
              <a:br>
                <a:rPr lang="cs-CZ" altLang="zh-CN" sz="2800" b="1" baseline="0" dirty="0" smtClean="0">
                  <a:solidFill>
                    <a:srgbClr val="002060"/>
                  </a:solidFill>
                </a:rPr>
              </a:br>
              <a:r>
                <a:rPr kumimoji="0" lang="cs-CZ" altLang="zh-CN" sz="2800" b="1" i="0" u="none" strike="noStrike" kern="1200" cap="none" spc="0" normalizeH="0" noProof="0" dirty="0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pokud čitatel = 0</a:t>
              </a:r>
              <a:endParaRPr kumimoji="0" lang="cs-CZ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2" name="Elipsa 31"/>
            <p:cNvSpPr/>
            <p:nvPr/>
          </p:nvSpPr>
          <p:spPr>
            <a:xfrm>
              <a:off x="3707904" y="4437112"/>
              <a:ext cx="1080120" cy="432048"/>
            </a:xfrm>
            <a:prstGeom prst="ellipse">
              <a:avLst/>
            </a:prstGeom>
            <a:no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3" name="Přímá spojovací šipka 32"/>
            <p:cNvCxnSpPr>
              <a:endCxn id="32" idx="2"/>
            </p:cNvCxnSpPr>
            <p:nvPr/>
          </p:nvCxnSpPr>
          <p:spPr>
            <a:xfrm flipV="1">
              <a:off x="2483768" y="4653136"/>
              <a:ext cx="1224136" cy="360042"/>
            </a:xfrm>
            <a:prstGeom prst="straightConnector1">
              <a:avLst/>
            </a:prstGeom>
            <a:ln w="28575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13675" name="Object 11"/>
          <p:cNvGraphicFramePr>
            <a:graphicFrameLocks noChangeAspect="1"/>
          </p:cNvGraphicFramePr>
          <p:nvPr/>
        </p:nvGraphicFramePr>
        <p:xfrm>
          <a:off x="4932040" y="5845021"/>
          <a:ext cx="631388" cy="3922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89" name="Rovnice" r:id="rId19" imgW="330120" imgH="203040" progId="Equation.3">
                  <p:embed/>
                </p:oleObj>
              </mc:Choice>
              <mc:Fallback>
                <p:oleObj name="Rovnice" r:id="rId19" imgW="330120" imgH="20304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2040" y="5845021"/>
                        <a:ext cx="631388" cy="39229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Obdélník 36"/>
          <p:cNvSpPr/>
          <p:nvPr/>
        </p:nvSpPr>
        <p:spPr>
          <a:xfrm>
            <a:off x="5868144" y="1700808"/>
            <a:ext cx="327585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b="1" dirty="0" smtClean="0">
                <a:solidFill>
                  <a:srgbClr val="002060"/>
                </a:solidFill>
              </a:rPr>
              <a:t>Určíme podmínky:</a:t>
            </a:r>
          </a:p>
          <a:p>
            <a:r>
              <a:rPr lang="cs-CZ" sz="2600" b="1" dirty="0" smtClean="0">
                <a:solidFill>
                  <a:srgbClr val="002060"/>
                </a:solidFill>
              </a:rPr>
              <a:t>- ze spol. jmenovatele</a:t>
            </a:r>
            <a:endParaRPr lang="cs-CZ" sz="2600" b="1" dirty="0">
              <a:solidFill>
                <a:srgbClr val="002060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5652120" y="2504509"/>
            <a:ext cx="93610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dirty="0" smtClean="0"/>
              <a:t>Pod.:</a:t>
            </a:r>
            <a:endParaRPr lang="cs-CZ" sz="2600" dirty="0"/>
          </a:p>
        </p:txBody>
      </p:sp>
      <p:sp>
        <p:nvSpPr>
          <p:cNvPr id="39" name="Elipsa 38"/>
          <p:cNvSpPr/>
          <p:nvPr/>
        </p:nvSpPr>
        <p:spPr>
          <a:xfrm>
            <a:off x="2627784" y="3212976"/>
            <a:ext cx="1872208" cy="432048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13676" name="Object 12"/>
          <p:cNvGraphicFramePr>
            <a:graphicFrameLocks noChangeAspect="1"/>
          </p:cNvGraphicFramePr>
          <p:nvPr/>
        </p:nvGraphicFramePr>
        <p:xfrm>
          <a:off x="6444208" y="2605088"/>
          <a:ext cx="1008112" cy="3157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90" name="Rovnice" r:id="rId21" imgW="533160" imgH="164880" progId="Equation.3">
                  <p:embed/>
                </p:oleObj>
              </mc:Choice>
              <mc:Fallback>
                <p:oleObj name="Rovnice" r:id="rId21" imgW="533160" imgH="16488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44208" y="2605088"/>
                        <a:ext cx="1008112" cy="31574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3677" name="Object 13"/>
          <p:cNvGraphicFramePr>
            <a:graphicFrameLocks noChangeAspect="1"/>
          </p:cNvGraphicFramePr>
          <p:nvPr/>
        </p:nvGraphicFramePr>
        <p:xfrm>
          <a:off x="7740402" y="2609032"/>
          <a:ext cx="1008062" cy="315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91" name="Rovnice" r:id="rId23" imgW="533160" imgH="164880" progId="Equation.3">
                  <p:embed/>
                </p:oleObj>
              </mc:Choice>
              <mc:Fallback>
                <p:oleObj name="Rovnice" r:id="rId23" imgW="533160" imgH="16488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40402" y="2609032"/>
                        <a:ext cx="1008062" cy="315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3678" name="Object 14"/>
          <p:cNvGraphicFramePr>
            <a:graphicFrameLocks noChangeAspect="1"/>
          </p:cNvGraphicFramePr>
          <p:nvPr/>
        </p:nvGraphicFramePr>
        <p:xfrm>
          <a:off x="6828432" y="2933700"/>
          <a:ext cx="623888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92" name="Rovnice" r:id="rId25" imgW="330120" imgH="203040" progId="Equation.3">
                  <p:embed/>
                </p:oleObj>
              </mc:Choice>
              <mc:Fallback>
                <p:oleObj name="Rovnice" r:id="rId25" imgW="330120" imgH="203040" progId="Equation.3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28432" y="2933700"/>
                        <a:ext cx="623888" cy="387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3679" name="Object 15"/>
          <p:cNvGraphicFramePr>
            <a:graphicFrameLocks noChangeAspect="1"/>
          </p:cNvGraphicFramePr>
          <p:nvPr/>
        </p:nvGraphicFramePr>
        <p:xfrm>
          <a:off x="8100392" y="2897634"/>
          <a:ext cx="792162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93" name="Rovnice" r:id="rId27" imgW="419040" imgH="203040" progId="Equation.3">
                  <p:embed/>
                </p:oleObj>
              </mc:Choice>
              <mc:Fallback>
                <p:oleObj name="Rovnice" r:id="rId27" imgW="419040" imgH="20304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00392" y="2897634"/>
                        <a:ext cx="792162" cy="387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" name="Obdélník 39"/>
          <p:cNvSpPr/>
          <p:nvPr/>
        </p:nvSpPr>
        <p:spPr>
          <a:xfrm>
            <a:off x="755576" y="6248925"/>
            <a:ext cx="792088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b="1" dirty="0" smtClean="0">
                <a:solidFill>
                  <a:srgbClr val="002060"/>
                </a:solidFill>
              </a:rPr>
              <a:t>Zkontrolujeme, zda náš výsledek vyhovuje podmínkám</a:t>
            </a:r>
            <a:endParaRPr lang="cs-CZ" sz="2600" b="1" dirty="0">
              <a:solidFill>
                <a:srgbClr val="002060"/>
              </a:solidFill>
            </a:endParaRPr>
          </a:p>
        </p:txBody>
      </p:sp>
      <p:grpSp>
        <p:nvGrpSpPr>
          <p:cNvPr id="48" name="Skupina 47"/>
          <p:cNvGrpSpPr/>
          <p:nvPr/>
        </p:nvGrpSpPr>
        <p:grpSpPr>
          <a:xfrm>
            <a:off x="4788024" y="2852936"/>
            <a:ext cx="4176464" cy="3528392"/>
            <a:chOff x="4788024" y="2852936"/>
            <a:chExt cx="4176464" cy="3528392"/>
          </a:xfrm>
        </p:grpSpPr>
        <p:cxnSp>
          <p:nvCxnSpPr>
            <p:cNvPr id="41" name="Přímá spojovací šipka 40"/>
            <p:cNvCxnSpPr/>
            <p:nvPr/>
          </p:nvCxnSpPr>
          <p:spPr>
            <a:xfrm flipV="1">
              <a:off x="4788024" y="6165305"/>
              <a:ext cx="288032" cy="216023"/>
            </a:xfrm>
            <a:prstGeom prst="straightConnector1">
              <a:avLst/>
            </a:prstGeom>
            <a:ln w="28575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Přímá spojovací šipka 42"/>
            <p:cNvCxnSpPr>
              <a:endCxn id="46" idx="4"/>
            </p:cNvCxnSpPr>
            <p:nvPr/>
          </p:nvCxnSpPr>
          <p:spPr>
            <a:xfrm flipV="1">
              <a:off x="7380312" y="3356992"/>
              <a:ext cx="460626" cy="2880320"/>
            </a:xfrm>
            <a:prstGeom prst="straightConnector1">
              <a:avLst/>
            </a:prstGeom>
            <a:ln w="28575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Elipsa 45"/>
            <p:cNvSpPr/>
            <p:nvPr/>
          </p:nvSpPr>
          <p:spPr>
            <a:xfrm>
              <a:off x="6717388" y="2852936"/>
              <a:ext cx="2247100" cy="504056"/>
            </a:xfrm>
            <a:prstGeom prst="ellipse">
              <a:avLst/>
            </a:prstGeom>
            <a:no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54" name="TextovéPole 53"/>
          <p:cNvSpPr txBox="1"/>
          <p:nvPr/>
        </p:nvSpPr>
        <p:spPr>
          <a:xfrm>
            <a:off x="6084168" y="5445224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</a:rPr>
              <a:t>Ano</a:t>
            </a:r>
          </a:p>
        </p:txBody>
      </p:sp>
      <p:sp>
        <p:nvSpPr>
          <p:cNvPr id="55" name="Obdélník 54"/>
          <p:cNvSpPr/>
          <p:nvPr/>
        </p:nvSpPr>
        <p:spPr>
          <a:xfrm>
            <a:off x="5580112" y="3861048"/>
            <a:ext cx="356388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b="1" dirty="0" smtClean="0">
                <a:solidFill>
                  <a:srgbClr val="002060"/>
                </a:solidFill>
              </a:rPr>
              <a:t>Určíme množinu kořenů:</a:t>
            </a:r>
            <a:endParaRPr lang="cs-CZ" sz="2600" dirty="0"/>
          </a:p>
        </p:txBody>
      </p:sp>
      <p:graphicFrame>
        <p:nvGraphicFramePr>
          <p:cNvPr id="113680" name="Object 16"/>
          <p:cNvGraphicFramePr>
            <a:graphicFrameLocks noChangeAspect="1"/>
          </p:cNvGraphicFramePr>
          <p:nvPr/>
        </p:nvGraphicFramePr>
        <p:xfrm>
          <a:off x="6944370" y="4409033"/>
          <a:ext cx="1516062" cy="89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94" name="Rovnice" r:id="rId29" imgW="431640" imgH="253800" progId="Equation.3">
                  <p:embed/>
                </p:oleObj>
              </mc:Choice>
              <mc:Fallback>
                <p:oleObj name="Rovnice" r:id="rId29" imgW="431640" imgH="253800" progId="Equation.3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44370" y="4409033"/>
                        <a:ext cx="1516062" cy="892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" name="Elipsa 59"/>
          <p:cNvSpPr/>
          <p:nvPr/>
        </p:nvSpPr>
        <p:spPr>
          <a:xfrm>
            <a:off x="5004048" y="4653136"/>
            <a:ext cx="504056" cy="360040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113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500"/>
                                        <p:tgtEl>
                                          <p:spTgt spid="113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500"/>
                                        <p:tgtEl>
                                          <p:spTgt spid="113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7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3" dur="500"/>
                                        <p:tgtEl>
                                          <p:spTgt spid="113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500"/>
                                        <p:tgtEl>
                                          <p:spTgt spid="113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1" dur="500"/>
                                        <p:tgtEl>
                                          <p:spTgt spid="113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500"/>
                                        <p:tgtEl>
                                          <p:spTgt spid="113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2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7" dur="500"/>
                                        <p:tgtEl>
                                          <p:spTgt spid="113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500"/>
                                        <p:tgtEl>
                                          <p:spTgt spid="113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7" dur="500"/>
                                        <p:tgtEl>
                                          <p:spTgt spid="113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5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1" dur="500"/>
                                        <p:tgtEl>
                                          <p:spTgt spid="113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7" dur="500"/>
                                        <p:tgtEl>
                                          <p:spTgt spid="113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9" grpId="0" animBg="1"/>
      <p:bldP spid="22" grpId="0" animBg="1"/>
      <p:bldP spid="22" grpId="1" animBg="1"/>
      <p:bldP spid="29" grpId="0" build="p"/>
      <p:bldP spid="29" grpId="1" build="allAtOnce"/>
      <p:bldP spid="30" grpId="0" animBg="1"/>
      <p:bldP spid="30" grpId="1" animBg="1"/>
      <p:bldP spid="37" grpId="0" build="p"/>
      <p:bldP spid="37" grpId="1" build="allAtOnce"/>
      <p:bldP spid="38" grpId="0"/>
      <p:bldP spid="39" grpId="0" animBg="1"/>
      <p:bldP spid="39" grpId="1" animBg="1"/>
      <p:bldP spid="40" grpId="0"/>
      <p:bldP spid="40" grpId="1"/>
      <p:bldP spid="54" grpId="0"/>
      <p:bldP spid="54" grpId="1"/>
      <p:bldP spid="55" grpId="0"/>
      <p:bldP spid="55" grpId="1"/>
      <p:bldP spid="60" grpId="0" animBg="1"/>
      <p:bldP spid="60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7281" name="Object 4"/>
          <p:cNvGraphicFramePr>
            <a:graphicFrameLocks noChangeAspect="1"/>
          </p:cNvGraphicFramePr>
          <p:nvPr/>
        </p:nvGraphicFramePr>
        <p:xfrm>
          <a:off x="3168247" y="214291"/>
          <a:ext cx="2897868" cy="8509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33" name="Rovnice" r:id="rId3" imgW="1346040" imgH="393480" progId="Equation.3">
                  <p:embed/>
                </p:oleObj>
              </mc:Choice>
              <mc:Fallback>
                <p:oleObj name="Rovnice" r:id="rId3" imgW="1346040" imgH="393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8247" y="214291"/>
                        <a:ext cx="2897868" cy="85090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5286380" y="6516052"/>
            <a:ext cx="3894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s neznámou ve jmenovateli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0" name="内容占位符 2"/>
          <p:cNvSpPr txBox="1">
            <a:spLocks/>
          </p:cNvSpPr>
          <p:nvPr/>
        </p:nvSpPr>
        <p:spPr>
          <a:xfrm>
            <a:off x="35496" y="44624"/>
            <a:ext cx="3429024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II. Odstranění zlomků: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9" name="内容占位符 2"/>
          <p:cNvSpPr txBox="1">
            <a:spLocks/>
          </p:cNvSpPr>
          <p:nvPr/>
        </p:nvSpPr>
        <p:spPr>
          <a:xfrm>
            <a:off x="1403648" y="2248273"/>
            <a:ext cx="7128792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Rozložíme výrazy ve jmenovatelích</a:t>
            </a:r>
            <a:r>
              <a:rPr kumimoji="0" lang="cs-CZ" altLang="zh-CN" sz="2800" b="1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na součin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28018" name="Object 4"/>
          <p:cNvGraphicFramePr>
            <a:graphicFrameLocks noChangeAspect="1"/>
          </p:cNvGraphicFramePr>
          <p:nvPr/>
        </p:nvGraphicFramePr>
        <p:xfrm>
          <a:off x="3203848" y="1114425"/>
          <a:ext cx="3543300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34" name="Rovnice" r:id="rId5" imgW="1828800" imgH="419040" progId="Equation.3">
                  <p:embed/>
                </p:oleObj>
              </mc:Choice>
              <mc:Fallback>
                <p:oleObj name="Rovnice" r:id="rId5" imgW="1828800" imgH="419040" progId="Equation.3">
                  <p:embed/>
                  <p:pic>
                    <p:nvPicPr>
                      <p:cNvPr id="0" name="Picture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3848" y="1114425"/>
                        <a:ext cx="3543300" cy="815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" name="Obdélník 49"/>
          <p:cNvSpPr/>
          <p:nvPr/>
        </p:nvSpPr>
        <p:spPr>
          <a:xfrm>
            <a:off x="1331640" y="3105835"/>
            <a:ext cx="69847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</a:rPr>
              <a:t>Vynásobíme rovnici společným jmenovatelem</a:t>
            </a:r>
            <a:endParaRPr lang="cs-CZ" sz="2800" b="1" dirty="0">
              <a:solidFill>
                <a:srgbClr val="002060"/>
              </a:solidFill>
            </a:endParaRPr>
          </a:p>
        </p:txBody>
      </p:sp>
      <p:graphicFrame>
        <p:nvGraphicFramePr>
          <p:cNvPr id="128021" name="Object 21"/>
          <p:cNvGraphicFramePr>
            <a:graphicFrameLocks noChangeAspect="1"/>
          </p:cNvGraphicFramePr>
          <p:nvPr/>
        </p:nvGraphicFramePr>
        <p:xfrm>
          <a:off x="7063730" y="1300305"/>
          <a:ext cx="1900758" cy="4005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35" name="Rovnice" r:id="rId7" imgW="965160" imgH="203040" progId="Equation.3">
                  <p:embed/>
                </p:oleObj>
              </mc:Choice>
              <mc:Fallback>
                <p:oleObj name="Rovnice" r:id="rId7" imgW="965160" imgH="203040" progId="Equation.3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63730" y="1300305"/>
                        <a:ext cx="1900758" cy="40050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8022" name="Object 4"/>
          <p:cNvGraphicFramePr>
            <a:graphicFrameLocks noChangeAspect="1"/>
          </p:cNvGraphicFramePr>
          <p:nvPr/>
        </p:nvGraphicFramePr>
        <p:xfrm>
          <a:off x="938113" y="1965325"/>
          <a:ext cx="6226175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36" name="Rovnice" r:id="rId9" imgW="3213000" imgH="419040" progId="Equation.3">
                  <p:embed/>
                </p:oleObj>
              </mc:Choice>
              <mc:Fallback>
                <p:oleObj name="Rovnice" r:id="rId9" imgW="3213000" imgH="419040" progId="Equation.3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8113" y="1965325"/>
                        <a:ext cx="6226175" cy="815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8023" name="Object 4"/>
          <p:cNvGraphicFramePr>
            <a:graphicFrameLocks noChangeAspect="1"/>
          </p:cNvGraphicFramePr>
          <p:nvPr/>
        </p:nvGraphicFramePr>
        <p:xfrm>
          <a:off x="2987824" y="2889696"/>
          <a:ext cx="2732088" cy="395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37" name="Rovnice" r:id="rId11" imgW="1409400" imgH="203040" progId="Equation.3">
                  <p:embed/>
                </p:oleObj>
              </mc:Choice>
              <mc:Fallback>
                <p:oleObj name="Rovnice" r:id="rId11" imgW="1409400" imgH="203040" progId="Equation.3">
                  <p:embed/>
                  <p:pic>
                    <p:nvPicPr>
                      <p:cNvPr id="0" name="Picture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7824" y="2889696"/>
                        <a:ext cx="2732088" cy="395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7" name="Přímá spojovací čára 56"/>
          <p:cNvCxnSpPr/>
          <p:nvPr/>
        </p:nvCxnSpPr>
        <p:spPr>
          <a:xfrm flipV="1">
            <a:off x="1115616" y="1988840"/>
            <a:ext cx="1008112" cy="288032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ovací čára 60"/>
          <p:cNvCxnSpPr/>
          <p:nvPr/>
        </p:nvCxnSpPr>
        <p:spPr>
          <a:xfrm flipV="1">
            <a:off x="1403648" y="2420888"/>
            <a:ext cx="1008112" cy="288032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ovací čára 61"/>
          <p:cNvCxnSpPr/>
          <p:nvPr/>
        </p:nvCxnSpPr>
        <p:spPr>
          <a:xfrm flipV="1">
            <a:off x="4211960" y="1988840"/>
            <a:ext cx="792088" cy="36004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ovací čára 64"/>
          <p:cNvCxnSpPr/>
          <p:nvPr/>
        </p:nvCxnSpPr>
        <p:spPr>
          <a:xfrm flipV="1">
            <a:off x="3635896" y="2420888"/>
            <a:ext cx="792088" cy="36004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ovací čára 65"/>
          <p:cNvCxnSpPr/>
          <p:nvPr/>
        </p:nvCxnSpPr>
        <p:spPr>
          <a:xfrm flipV="1">
            <a:off x="5652120" y="1988840"/>
            <a:ext cx="1512168" cy="36004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ovací čára 67"/>
          <p:cNvCxnSpPr/>
          <p:nvPr/>
        </p:nvCxnSpPr>
        <p:spPr>
          <a:xfrm flipV="1">
            <a:off x="5436096" y="2420888"/>
            <a:ext cx="1512168" cy="36004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8024" name="Object 24"/>
          <p:cNvGraphicFramePr>
            <a:graphicFrameLocks noChangeAspect="1"/>
          </p:cNvGraphicFramePr>
          <p:nvPr/>
        </p:nvGraphicFramePr>
        <p:xfrm>
          <a:off x="3347864" y="3575050"/>
          <a:ext cx="2289175" cy="32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38" name="Rovnice" r:id="rId13" imgW="1180800" imgH="164880" progId="Equation.3">
                  <p:embed/>
                </p:oleObj>
              </mc:Choice>
              <mc:Fallback>
                <p:oleObj name="Rovnice" r:id="rId13" imgW="1180800" imgH="164880" progId="Equation.3">
                  <p:embed/>
                  <p:pic>
                    <p:nvPicPr>
                      <p:cNvPr id="0" name="Picture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7864" y="3575050"/>
                        <a:ext cx="2289175" cy="320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8025" name="Object 25"/>
          <p:cNvGraphicFramePr>
            <a:graphicFrameLocks noChangeAspect="1"/>
          </p:cNvGraphicFramePr>
          <p:nvPr/>
        </p:nvGraphicFramePr>
        <p:xfrm>
          <a:off x="4323383" y="4116388"/>
          <a:ext cx="1328737" cy="32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39" name="Rovnice" r:id="rId15" imgW="685800" imgH="164880" progId="Equation.3">
                  <p:embed/>
                </p:oleObj>
              </mc:Choice>
              <mc:Fallback>
                <p:oleObj name="Rovnice" r:id="rId15" imgW="685800" imgH="164880" progId="Equation.3">
                  <p:embed/>
                  <p:pic>
                    <p:nvPicPr>
                      <p:cNvPr id="0" name="Picture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3383" y="4116388"/>
                        <a:ext cx="1328737" cy="320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8026" name="Object 26"/>
          <p:cNvGraphicFramePr>
            <a:graphicFrameLocks noChangeAspect="1"/>
          </p:cNvGraphicFramePr>
          <p:nvPr/>
        </p:nvGraphicFramePr>
        <p:xfrm>
          <a:off x="4716016" y="4581128"/>
          <a:ext cx="935037" cy="32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40" name="Rovnice" r:id="rId17" imgW="482400" imgH="164880" progId="Equation.3">
                  <p:embed/>
                </p:oleObj>
              </mc:Choice>
              <mc:Fallback>
                <p:oleObj name="Rovnice" r:id="rId17" imgW="482400" imgH="164880" progId="Equation.3">
                  <p:embed/>
                  <p:pic>
                    <p:nvPicPr>
                      <p:cNvPr id="0" name="Picture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016" y="4581128"/>
                        <a:ext cx="935037" cy="320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8027" name="Object 27"/>
          <p:cNvGraphicFramePr>
            <a:graphicFrameLocks noChangeAspect="1"/>
          </p:cNvGraphicFramePr>
          <p:nvPr/>
        </p:nvGraphicFramePr>
        <p:xfrm>
          <a:off x="4864100" y="5014913"/>
          <a:ext cx="639763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41" name="Rovnice" r:id="rId19" imgW="330120" imgH="203040" progId="Equation.3">
                  <p:embed/>
                </p:oleObj>
              </mc:Choice>
              <mc:Fallback>
                <p:oleObj name="Rovnice" r:id="rId19" imgW="330120" imgH="203040" progId="Equation.3">
                  <p:embed/>
                  <p:pic>
                    <p:nvPicPr>
                      <p:cNvPr id="0" name="Picture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64100" y="5014913"/>
                        <a:ext cx="639763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" name="Obdélník 70"/>
          <p:cNvSpPr/>
          <p:nvPr/>
        </p:nvSpPr>
        <p:spPr>
          <a:xfrm>
            <a:off x="3203848" y="3140968"/>
            <a:ext cx="3312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</a:rPr>
              <a:t>Zkrátíme ve zlomcích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73" name="Obdélník 72"/>
          <p:cNvSpPr/>
          <p:nvPr/>
        </p:nvSpPr>
        <p:spPr>
          <a:xfrm>
            <a:off x="827534" y="5628733"/>
            <a:ext cx="93610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dirty="0" smtClean="0"/>
              <a:t>Pod.:</a:t>
            </a:r>
            <a:endParaRPr lang="cs-CZ" sz="2600" dirty="0"/>
          </a:p>
        </p:txBody>
      </p:sp>
      <p:graphicFrame>
        <p:nvGraphicFramePr>
          <p:cNvPr id="74" name="Object 12"/>
          <p:cNvGraphicFramePr>
            <a:graphicFrameLocks noChangeAspect="1"/>
          </p:cNvGraphicFramePr>
          <p:nvPr/>
        </p:nvGraphicFramePr>
        <p:xfrm>
          <a:off x="1619622" y="5729312"/>
          <a:ext cx="1008112" cy="3157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42" name="Rovnice" r:id="rId21" imgW="533160" imgH="164880" progId="Equation.3">
                  <p:embed/>
                </p:oleObj>
              </mc:Choice>
              <mc:Fallback>
                <p:oleObj name="Rovnice" r:id="rId21" imgW="533160" imgH="164880" progId="Equation.3">
                  <p:embed/>
                  <p:pic>
                    <p:nvPicPr>
                      <p:cNvPr id="0" name="Picture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622" y="5729312"/>
                        <a:ext cx="1008112" cy="31574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" name="Object 13"/>
          <p:cNvGraphicFramePr>
            <a:graphicFrameLocks noChangeAspect="1"/>
          </p:cNvGraphicFramePr>
          <p:nvPr/>
        </p:nvGraphicFramePr>
        <p:xfrm>
          <a:off x="2915816" y="5733256"/>
          <a:ext cx="1008062" cy="315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43" name="Rovnice" r:id="rId23" imgW="533160" imgH="164880" progId="Equation.3">
                  <p:embed/>
                </p:oleObj>
              </mc:Choice>
              <mc:Fallback>
                <p:oleObj name="Rovnice" r:id="rId23" imgW="533160" imgH="164880" progId="Equation.3">
                  <p:embed/>
                  <p:pic>
                    <p:nvPicPr>
                      <p:cNvPr id="0" name="Picture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5816" y="5733256"/>
                        <a:ext cx="1008062" cy="315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6" name="Elipsa 75"/>
          <p:cNvSpPr/>
          <p:nvPr/>
        </p:nvSpPr>
        <p:spPr>
          <a:xfrm>
            <a:off x="7020272" y="1268760"/>
            <a:ext cx="2123728" cy="432048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28030" name="Object 30"/>
          <p:cNvGraphicFramePr>
            <a:graphicFrameLocks noChangeAspect="1"/>
          </p:cNvGraphicFramePr>
          <p:nvPr/>
        </p:nvGraphicFramePr>
        <p:xfrm>
          <a:off x="3299446" y="6021288"/>
          <a:ext cx="624482" cy="3877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44" name="Rovnice" r:id="rId25" imgW="330120" imgH="203040" progId="Equation.3">
                  <p:embed/>
                </p:oleObj>
              </mc:Choice>
              <mc:Fallback>
                <p:oleObj name="Rovnice" r:id="rId25" imgW="330120" imgH="203040" progId="Equation.3">
                  <p:embed/>
                  <p:pic>
                    <p:nvPicPr>
                      <p:cNvPr id="0" name="Picture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9446" y="6021288"/>
                        <a:ext cx="624482" cy="38771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8031" name="Object 31"/>
          <p:cNvGraphicFramePr>
            <a:graphicFrameLocks noChangeAspect="1"/>
          </p:cNvGraphicFramePr>
          <p:nvPr/>
        </p:nvGraphicFramePr>
        <p:xfrm>
          <a:off x="1978883" y="6021288"/>
          <a:ext cx="792917" cy="3877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45" name="Rovnice" r:id="rId27" imgW="419040" imgH="203040" progId="Equation.3">
                  <p:embed/>
                </p:oleObj>
              </mc:Choice>
              <mc:Fallback>
                <p:oleObj name="Rovnice" r:id="rId27" imgW="419040" imgH="203040" progId="Equation.3">
                  <p:embed/>
                  <p:pic>
                    <p:nvPicPr>
                      <p:cNvPr id="0" name="Picture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8883" y="6021288"/>
                        <a:ext cx="792917" cy="38771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8032" name="Object 32"/>
          <p:cNvGraphicFramePr>
            <a:graphicFrameLocks noChangeAspect="1"/>
          </p:cNvGraphicFramePr>
          <p:nvPr/>
        </p:nvGraphicFramePr>
        <p:xfrm>
          <a:off x="6228184" y="5445224"/>
          <a:ext cx="1516063" cy="89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46" name="Rovnice" r:id="rId29" imgW="431640" imgH="253800" progId="Equation.3">
                  <p:embed/>
                </p:oleObj>
              </mc:Choice>
              <mc:Fallback>
                <p:oleObj name="Rovnice" r:id="rId29" imgW="431640" imgH="253800" progId="Equation.3">
                  <p:embed/>
                  <p:pic>
                    <p:nvPicPr>
                      <p:cNvPr id="0" name="Picture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28184" y="5445224"/>
                        <a:ext cx="1516063" cy="892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128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28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500"/>
                                        <p:tgtEl>
                                          <p:spTgt spid="128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500"/>
                                        <p:tgtEl>
                                          <p:spTgt spid="128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500"/>
                                        <p:tgtEl>
                                          <p:spTgt spid="128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500"/>
                                        <p:tgtEl>
                                          <p:spTgt spid="128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500"/>
                                        <p:tgtEl>
                                          <p:spTgt spid="128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500"/>
                                        <p:tgtEl>
                                          <p:spTgt spid="128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0" dur="500"/>
                                        <p:tgtEl>
                                          <p:spTgt spid="128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5" dur="500"/>
                                        <p:tgtEl>
                                          <p:spTgt spid="128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128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49" grpId="2"/>
      <p:bldP spid="50" grpId="0"/>
      <p:bldP spid="50" grpId="1"/>
      <p:bldP spid="71" grpId="0"/>
      <p:bldP spid="71" grpId="1"/>
      <p:bldP spid="73" grpId="0"/>
      <p:bldP spid="76" grpId="0" animBg="1"/>
      <p:bldP spid="7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ovéPole 53"/>
          <p:cNvSpPr txBox="1"/>
          <p:nvPr/>
        </p:nvSpPr>
        <p:spPr>
          <a:xfrm>
            <a:off x="5286380" y="6516052"/>
            <a:ext cx="3894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s neznámou ve jmenovateli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2844" y="-24"/>
            <a:ext cx="1857388" cy="796908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b="1" smtClean="0"/>
              <a:t>Příklad 1:</a:t>
            </a:r>
            <a:endParaRPr lang="zh-CN" altLang="en-US" sz="3600" b="1" dirty="0"/>
          </a:p>
        </p:txBody>
      </p:sp>
      <p:graphicFrame>
        <p:nvGraphicFramePr>
          <p:cNvPr id="96284" name="Object 4"/>
          <p:cNvGraphicFramePr>
            <a:graphicFrameLocks noChangeAspect="1"/>
          </p:cNvGraphicFramePr>
          <p:nvPr/>
        </p:nvGraphicFramePr>
        <p:xfrm>
          <a:off x="3071802" y="214313"/>
          <a:ext cx="2405062" cy="85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03" name="Rovnice" r:id="rId3" imgW="1117440" imgH="393480" progId="Equation.3">
                  <p:embed/>
                </p:oleObj>
              </mc:Choice>
              <mc:Fallback>
                <p:oleObj name="Rovnice" r:id="rId3" imgW="1117440" imgH="393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1802" y="214313"/>
                        <a:ext cx="2405062" cy="850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5" name="Přímá spojovací šipka 54"/>
          <p:cNvCxnSpPr/>
          <p:nvPr/>
        </p:nvCxnSpPr>
        <p:spPr>
          <a:xfrm>
            <a:off x="4429125" y="1000108"/>
            <a:ext cx="2500331" cy="71438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šipka 56"/>
          <p:cNvCxnSpPr/>
          <p:nvPr/>
        </p:nvCxnSpPr>
        <p:spPr>
          <a:xfrm rot="10800000" flipV="1">
            <a:off x="1785918" y="1000108"/>
            <a:ext cx="2643206" cy="71438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6285" name="Object 4"/>
          <p:cNvGraphicFramePr>
            <a:graphicFrameLocks noChangeAspect="1"/>
          </p:cNvGraphicFramePr>
          <p:nvPr/>
        </p:nvGraphicFramePr>
        <p:xfrm>
          <a:off x="928662" y="1643050"/>
          <a:ext cx="1991778" cy="5964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04" name="Rovnice" r:id="rId5" imgW="1320480" imgH="393480" progId="Equation.3">
                  <p:embed/>
                </p:oleObj>
              </mc:Choice>
              <mc:Fallback>
                <p:oleObj name="Rovnice" r:id="rId5" imgW="1320480" imgH="393480" progId="Equation.3">
                  <p:embed/>
                  <p:pic>
                    <p:nvPicPr>
                      <p:cNvPr id="0" name="Picture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8662" y="1643050"/>
                        <a:ext cx="1991778" cy="59642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86" name="Object 4"/>
          <p:cNvGraphicFramePr>
            <a:graphicFrameLocks noChangeAspect="1"/>
          </p:cNvGraphicFramePr>
          <p:nvPr/>
        </p:nvGraphicFramePr>
        <p:xfrm>
          <a:off x="-41304" y="2357430"/>
          <a:ext cx="4145733" cy="6416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05" name="Rovnice" r:id="rId7" imgW="2717640" imgH="419040" progId="Equation.3">
                  <p:embed/>
                </p:oleObj>
              </mc:Choice>
              <mc:Fallback>
                <p:oleObj name="Rovnice" r:id="rId7" imgW="2717640" imgH="419040" progId="Equation.3">
                  <p:embed/>
                  <p:pic>
                    <p:nvPicPr>
                      <p:cNvPr id="0" name="Picture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41304" y="2357430"/>
                        <a:ext cx="4145733" cy="64161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87" name="Object 4"/>
          <p:cNvGraphicFramePr>
            <a:graphicFrameLocks noChangeAspect="1"/>
          </p:cNvGraphicFramePr>
          <p:nvPr/>
        </p:nvGraphicFramePr>
        <p:xfrm>
          <a:off x="538880" y="3000372"/>
          <a:ext cx="3565549" cy="680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06" name="Rovnice" r:id="rId9" imgW="2336760" imgH="444240" progId="Equation.3">
                  <p:embed/>
                </p:oleObj>
              </mc:Choice>
              <mc:Fallback>
                <p:oleObj name="Rovnice" r:id="rId9" imgW="2336760" imgH="444240" progId="Equation.3">
                  <p:embed/>
                  <p:pic>
                    <p:nvPicPr>
                      <p:cNvPr id="0" name="Picture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880" y="3000372"/>
                        <a:ext cx="3565549" cy="680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88" name="Object 4"/>
          <p:cNvGraphicFramePr>
            <a:graphicFrameLocks noChangeAspect="1"/>
          </p:cNvGraphicFramePr>
          <p:nvPr/>
        </p:nvGraphicFramePr>
        <p:xfrm>
          <a:off x="2340655" y="3643314"/>
          <a:ext cx="1763774" cy="6407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07" name="Rovnice" r:id="rId11" imgW="1155600" imgH="419040" progId="Equation.3">
                  <p:embed/>
                </p:oleObj>
              </mc:Choice>
              <mc:Fallback>
                <p:oleObj name="Rovnice" r:id="rId11" imgW="1155600" imgH="419040" progId="Equation.3">
                  <p:embed/>
                  <p:pic>
                    <p:nvPicPr>
                      <p:cNvPr id="0" name="Picture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40655" y="3643314"/>
                        <a:ext cx="1763774" cy="64077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89" name="Object 4"/>
          <p:cNvGraphicFramePr>
            <a:graphicFrameLocks noChangeAspect="1"/>
          </p:cNvGraphicFramePr>
          <p:nvPr/>
        </p:nvGraphicFramePr>
        <p:xfrm>
          <a:off x="2999529" y="4429132"/>
          <a:ext cx="1104900" cy="252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08" name="Rovnice" r:id="rId13" imgW="723600" imgH="164880" progId="Equation.3">
                  <p:embed/>
                </p:oleObj>
              </mc:Choice>
              <mc:Fallback>
                <p:oleObj name="Rovnice" r:id="rId13" imgW="723600" imgH="164880" progId="Equation.3">
                  <p:embed/>
                  <p:pic>
                    <p:nvPicPr>
                      <p:cNvPr id="0" name="Picture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99529" y="4429132"/>
                        <a:ext cx="1104900" cy="252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90" name="Object 4"/>
          <p:cNvGraphicFramePr>
            <a:graphicFrameLocks noChangeAspect="1"/>
          </p:cNvGraphicFramePr>
          <p:nvPr/>
        </p:nvGraphicFramePr>
        <p:xfrm>
          <a:off x="3673472" y="4714884"/>
          <a:ext cx="541338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09" name="Rovnice" r:id="rId15" imgW="355320" imgH="419040" progId="Equation.3">
                  <p:embed/>
                </p:oleObj>
              </mc:Choice>
              <mc:Fallback>
                <p:oleObj name="Rovnice" r:id="rId15" imgW="355320" imgH="419040" progId="Equation.3">
                  <p:embed/>
                  <p:pic>
                    <p:nvPicPr>
                      <p:cNvPr id="0" name="Picture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3472" y="4714884"/>
                        <a:ext cx="541338" cy="641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91" name="Object 4"/>
          <p:cNvGraphicFramePr>
            <a:graphicFrameLocks noChangeAspect="1"/>
          </p:cNvGraphicFramePr>
          <p:nvPr/>
        </p:nvGraphicFramePr>
        <p:xfrm>
          <a:off x="4619625" y="1714489"/>
          <a:ext cx="4238655" cy="3495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10" name="Rovnice" r:id="rId17" imgW="2476440" imgH="203040" progId="Equation.3">
                  <p:embed/>
                </p:oleObj>
              </mc:Choice>
              <mc:Fallback>
                <p:oleObj name="Rovnice" r:id="rId17" imgW="2476440" imgH="203040" progId="Equation.3">
                  <p:embed/>
                  <p:pic>
                    <p:nvPicPr>
                      <p:cNvPr id="0" name="Picture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19625" y="1714489"/>
                        <a:ext cx="4238655" cy="34950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92" name="Object 4"/>
          <p:cNvGraphicFramePr>
            <a:graphicFrameLocks noChangeAspect="1"/>
          </p:cNvGraphicFramePr>
          <p:nvPr/>
        </p:nvGraphicFramePr>
        <p:xfrm>
          <a:off x="5519006" y="2143116"/>
          <a:ext cx="3553588" cy="3571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11" name="Rovnice" r:id="rId19" imgW="2019240" imgH="203040" progId="Equation.3">
                  <p:embed/>
                </p:oleObj>
              </mc:Choice>
              <mc:Fallback>
                <p:oleObj name="Rovnice" r:id="rId19" imgW="2019240" imgH="203040" progId="Equation.3">
                  <p:embed/>
                  <p:pic>
                    <p:nvPicPr>
                      <p:cNvPr id="0" name="Picture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19006" y="2143116"/>
                        <a:ext cx="3553588" cy="35719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93" name="Object 4"/>
          <p:cNvGraphicFramePr>
            <a:graphicFrameLocks noChangeAspect="1"/>
          </p:cNvGraphicFramePr>
          <p:nvPr/>
        </p:nvGraphicFramePr>
        <p:xfrm>
          <a:off x="6180168" y="2571750"/>
          <a:ext cx="2749550" cy="357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12" name="Rovnice" r:id="rId21" imgW="1562040" imgH="203040" progId="Equation.3">
                  <p:embed/>
                </p:oleObj>
              </mc:Choice>
              <mc:Fallback>
                <p:oleObj name="Rovnice" r:id="rId21" imgW="1562040" imgH="203040" progId="Equation.3">
                  <p:embed/>
                  <p:pic>
                    <p:nvPicPr>
                      <p:cNvPr id="0" name="Picture 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80168" y="2571750"/>
                        <a:ext cx="2749550" cy="357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94" name="Object 4"/>
          <p:cNvGraphicFramePr>
            <a:graphicFrameLocks noChangeAspect="1"/>
          </p:cNvGraphicFramePr>
          <p:nvPr/>
        </p:nvGraphicFramePr>
        <p:xfrm>
          <a:off x="7000892" y="3071810"/>
          <a:ext cx="714375" cy="290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13" name="Rovnice" r:id="rId23" imgW="406080" imgH="164880" progId="Equation.3">
                  <p:embed/>
                </p:oleObj>
              </mc:Choice>
              <mc:Fallback>
                <p:oleObj name="Rovnice" r:id="rId23" imgW="406080" imgH="164880" progId="Equation.3">
                  <p:embed/>
                  <p:pic>
                    <p:nvPicPr>
                      <p:cNvPr id="0" name="Picture 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00892" y="3071810"/>
                        <a:ext cx="714375" cy="290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96" name="Object 4"/>
          <p:cNvGraphicFramePr>
            <a:graphicFrameLocks noChangeAspect="1"/>
          </p:cNvGraphicFramePr>
          <p:nvPr/>
        </p:nvGraphicFramePr>
        <p:xfrm>
          <a:off x="7123433" y="3357561"/>
          <a:ext cx="663277" cy="7858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14" name="Rovnice" r:id="rId25" imgW="355320" imgH="419040" progId="Equation.3">
                  <p:embed/>
                </p:oleObj>
              </mc:Choice>
              <mc:Fallback>
                <p:oleObj name="Rovnice" r:id="rId25" imgW="355320" imgH="419040" progId="Equation.3">
                  <p:embed/>
                  <p:pic>
                    <p:nvPicPr>
                      <p:cNvPr id="0" name="Picture 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23433" y="3357561"/>
                        <a:ext cx="663277" cy="78581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9" name="Obdélník 68"/>
          <p:cNvSpPr/>
          <p:nvPr/>
        </p:nvSpPr>
        <p:spPr>
          <a:xfrm>
            <a:off x="500034" y="5572140"/>
            <a:ext cx="93610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dirty="0" smtClean="0"/>
              <a:t>Pod.:</a:t>
            </a:r>
            <a:endParaRPr lang="cs-CZ" sz="2600" dirty="0"/>
          </a:p>
        </p:txBody>
      </p:sp>
      <p:graphicFrame>
        <p:nvGraphicFramePr>
          <p:cNvPr id="70" name="Object 12"/>
          <p:cNvGraphicFramePr>
            <a:graphicFrameLocks noChangeAspect="1"/>
          </p:cNvGraphicFramePr>
          <p:nvPr/>
        </p:nvGraphicFramePr>
        <p:xfrm>
          <a:off x="1357313" y="5715000"/>
          <a:ext cx="1150937" cy="315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15" name="Rovnice" r:id="rId26" imgW="609480" imgH="164880" progId="Equation.3">
                  <p:embed/>
                </p:oleObj>
              </mc:Choice>
              <mc:Fallback>
                <p:oleObj name="Rovnice" r:id="rId26" imgW="609480" imgH="164880" progId="Equation.3">
                  <p:embed/>
                  <p:pic>
                    <p:nvPicPr>
                      <p:cNvPr id="0" name="Picture 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7313" y="5715000"/>
                        <a:ext cx="1150937" cy="315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" name="Object 13"/>
          <p:cNvGraphicFramePr>
            <a:graphicFrameLocks noChangeAspect="1"/>
          </p:cNvGraphicFramePr>
          <p:nvPr/>
        </p:nvGraphicFramePr>
        <p:xfrm>
          <a:off x="2786063" y="5715000"/>
          <a:ext cx="1152525" cy="315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16" name="Rovnice" r:id="rId28" imgW="609480" imgH="164880" progId="Equation.3">
                  <p:embed/>
                </p:oleObj>
              </mc:Choice>
              <mc:Fallback>
                <p:oleObj name="Rovnice" r:id="rId28" imgW="609480" imgH="164880" progId="Equation.3">
                  <p:embed/>
                  <p:pic>
                    <p:nvPicPr>
                      <p:cNvPr id="0" name="Picture 4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6063" y="5715000"/>
                        <a:ext cx="1152525" cy="315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" name="Object 30"/>
          <p:cNvGraphicFramePr>
            <a:graphicFrameLocks noChangeAspect="1"/>
          </p:cNvGraphicFramePr>
          <p:nvPr/>
        </p:nvGraphicFramePr>
        <p:xfrm>
          <a:off x="3351210" y="5980113"/>
          <a:ext cx="863600" cy="798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17" name="Rovnice" r:id="rId30" imgW="457200" imgH="419040" progId="Equation.3">
                  <p:embed/>
                </p:oleObj>
              </mc:Choice>
              <mc:Fallback>
                <p:oleObj name="Rovnice" r:id="rId30" imgW="457200" imgH="419040" progId="Equation.3">
                  <p:embed/>
                  <p:pic>
                    <p:nvPicPr>
                      <p:cNvPr id="0" name="Picture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1210" y="5980113"/>
                        <a:ext cx="863600" cy="798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6" name="Object 31"/>
          <p:cNvGraphicFramePr>
            <a:graphicFrameLocks noChangeAspect="1"/>
          </p:cNvGraphicFramePr>
          <p:nvPr/>
        </p:nvGraphicFramePr>
        <p:xfrm>
          <a:off x="1857356" y="5980113"/>
          <a:ext cx="673100" cy="798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18" name="Rovnice" r:id="rId32" imgW="355320" imgH="419040" progId="Equation.3">
                  <p:embed/>
                </p:oleObj>
              </mc:Choice>
              <mc:Fallback>
                <p:oleObj name="Rovnice" r:id="rId32" imgW="355320" imgH="419040" progId="Equation.3">
                  <p:embed/>
                  <p:pic>
                    <p:nvPicPr>
                      <p:cNvPr id="0" name="Picture 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7356" y="5980113"/>
                        <a:ext cx="673100" cy="798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7" name="Object 32"/>
          <p:cNvGraphicFramePr>
            <a:graphicFrameLocks noChangeAspect="1"/>
          </p:cNvGraphicFramePr>
          <p:nvPr/>
        </p:nvGraphicFramePr>
        <p:xfrm>
          <a:off x="6010275" y="4529138"/>
          <a:ext cx="1782763" cy="169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19" name="Rovnice" r:id="rId34" imgW="507960" imgH="482400" progId="Equation.3">
                  <p:embed/>
                </p:oleObj>
              </mc:Choice>
              <mc:Fallback>
                <p:oleObj name="Rovnice" r:id="rId34" imgW="507960" imgH="482400" progId="Equation.3">
                  <p:embed/>
                  <p:pic>
                    <p:nvPicPr>
                      <p:cNvPr id="0" name="Picture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0275" y="4529138"/>
                        <a:ext cx="1782763" cy="1693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8" name="内容占位符 2"/>
          <p:cNvSpPr txBox="1">
            <a:spLocks/>
          </p:cNvSpPr>
          <p:nvPr/>
        </p:nvSpPr>
        <p:spPr>
          <a:xfrm>
            <a:off x="928662" y="1000108"/>
            <a:ext cx="2214578" cy="4554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I. </a:t>
            </a:r>
            <a:r>
              <a:rPr kumimoji="0" lang="cs-CZ" altLang="zh-CN" sz="20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Anulování rovnice</a:t>
            </a:r>
            <a:endParaRPr kumimoji="0" lang="cs-CZ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9" name="内容占位符 2"/>
          <p:cNvSpPr txBox="1">
            <a:spLocks/>
          </p:cNvSpPr>
          <p:nvPr/>
        </p:nvSpPr>
        <p:spPr>
          <a:xfrm>
            <a:off x="5715008" y="1000108"/>
            <a:ext cx="2643206" cy="4554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0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II. Odstranění zlomků</a:t>
            </a:r>
            <a:endParaRPr kumimoji="0" lang="cs-CZ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0" name="Zaoblený obdélník 79"/>
          <p:cNvSpPr/>
          <p:nvPr/>
        </p:nvSpPr>
        <p:spPr>
          <a:xfrm>
            <a:off x="0" y="2285992"/>
            <a:ext cx="4071934" cy="500066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Zaoblený obdélník 80"/>
          <p:cNvSpPr/>
          <p:nvPr/>
        </p:nvSpPr>
        <p:spPr>
          <a:xfrm>
            <a:off x="4643438" y="1643050"/>
            <a:ext cx="4214842" cy="428628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87" name="Skupina 86"/>
          <p:cNvGrpSpPr/>
          <p:nvPr/>
        </p:nvGrpSpPr>
        <p:grpSpPr>
          <a:xfrm rot="19973356">
            <a:off x="4143372" y="2119312"/>
            <a:ext cx="428628" cy="73026"/>
            <a:chOff x="4500562" y="3000372"/>
            <a:chExt cx="428628" cy="73026"/>
          </a:xfrm>
        </p:grpSpPr>
        <p:cxnSp>
          <p:nvCxnSpPr>
            <p:cNvPr id="84" name="Přímá spojovací čára 83"/>
            <p:cNvCxnSpPr/>
            <p:nvPr/>
          </p:nvCxnSpPr>
          <p:spPr>
            <a:xfrm>
              <a:off x="4500562" y="3000372"/>
              <a:ext cx="428628" cy="1588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Přímá spojovací čára 85"/>
            <p:cNvCxnSpPr/>
            <p:nvPr/>
          </p:nvCxnSpPr>
          <p:spPr>
            <a:xfrm>
              <a:off x="4500562" y="3071810"/>
              <a:ext cx="428628" cy="1588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96302" name="Object 46"/>
          <p:cNvGraphicFramePr>
            <a:graphicFrameLocks noChangeAspect="1"/>
          </p:cNvGraphicFramePr>
          <p:nvPr/>
        </p:nvGraphicFramePr>
        <p:xfrm>
          <a:off x="5795963" y="428625"/>
          <a:ext cx="2025650" cy="40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20" name="Rovnice" r:id="rId36" imgW="1028520" imgH="203040" progId="Equation.3">
                  <p:embed/>
                </p:oleObj>
              </mc:Choice>
              <mc:Fallback>
                <p:oleObj name="Rovnice" r:id="rId36" imgW="1028520" imgH="203040" progId="Equation.3">
                  <p:embed/>
                  <p:pic>
                    <p:nvPicPr>
                      <p:cNvPr id="0" name="Picture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5963" y="428625"/>
                        <a:ext cx="2025650" cy="400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96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"/>
                                        <p:tgtEl>
                                          <p:spTgt spid="96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96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500"/>
                                        <p:tgtEl>
                                          <p:spTgt spid="96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500"/>
                                        <p:tgtEl>
                                          <p:spTgt spid="96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500"/>
                                        <p:tgtEl>
                                          <p:spTgt spid="96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96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500"/>
                                        <p:tgtEl>
                                          <p:spTgt spid="96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500"/>
                                        <p:tgtEl>
                                          <p:spTgt spid="96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500"/>
                                        <p:tgtEl>
                                          <p:spTgt spid="96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500"/>
                                        <p:tgtEl>
                                          <p:spTgt spid="96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500"/>
                                        <p:tgtEl>
                                          <p:spTgt spid="96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  <p:bldP spid="78" grpId="0"/>
      <p:bldP spid="79" grpId="0"/>
      <p:bldP spid="80" grpId="0" animBg="1"/>
      <p:bldP spid="8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ovéPole 53"/>
          <p:cNvSpPr txBox="1"/>
          <p:nvPr/>
        </p:nvSpPr>
        <p:spPr>
          <a:xfrm>
            <a:off x="5286380" y="6516052"/>
            <a:ext cx="3894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s neznámou ve jmenovateli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2844" y="-24"/>
            <a:ext cx="1857388" cy="796908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b="1" smtClean="0"/>
              <a:t>Příklad 2:</a:t>
            </a:r>
            <a:endParaRPr lang="zh-CN" altLang="en-US" sz="3600" b="1" dirty="0"/>
          </a:p>
        </p:txBody>
      </p:sp>
      <p:graphicFrame>
        <p:nvGraphicFramePr>
          <p:cNvPr id="96284" name="Object 4"/>
          <p:cNvGraphicFramePr>
            <a:graphicFrameLocks noChangeAspect="1"/>
          </p:cNvGraphicFramePr>
          <p:nvPr/>
        </p:nvGraphicFramePr>
        <p:xfrm>
          <a:off x="3125788" y="214313"/>
          <a:ext cx="2295525" cy="85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051" name="Rovnice" r:id="rId3" imgW="1066680" imgH="393480" progId="Equation.3">
                  <p:embed/>
                </p:oleObj>
              </mc:Choice>
              <mc:Fallback>
                <p:oleObj name="Rovnice" r:id="rId3" imgW="1066680" imgH="393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5788" y="214313"/>
                        <a:ext cx="2295525" cy="850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5" name="Přímá spojovací šipka 54"/>
          <p:cNvCxnSpPr/>
          <p:nvPr/>
        </p:nvCxnSpPr>
        <p:spPr>
          <a:xfrm>
            <a:off x="4429125" y="1000108"/>
            <a:ext cx="2500331" cy="71438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šipka 56"/>
          <p:cNvCxnSpPr/>
          <p:nvPr/>
        </p:nvCxnSpPr>
        <p:spPr>
          <a:xfrm rot="10800000" flipV="1">
            <a:off x="1785918" y="1000108"/>
            <a:ext cx="2643206" cy="71438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6285" name="Object 4"/>
          <p:cNvGraphicFramePr>
            <a:graphicFrameLocks noChangeAspect="1"/>
          </p:cNvGraphicFramePr>
          <p:nvPr/>
        </p:nvGraphicFramePr>
        <p:xfrm>
          <a:off x="728435" y="1643063"/>
          <a:ext cx="2629119" cy="8196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052" name="Rovnice" r:id="rId5" imgW="1269720" imgH="393480" progId="Equation.3">
                  <p:embed/>
                </p:oleObj>
              </mc:Choice>
              <mc:Fallback>
                <p:oleObj name="Rovnice" r:id="rId5" imgW="1269720" imgH="393480" progId="Equation.3">
                  <p:embed/>
                  <p:pic>
                    <p:nvPicPr>
                      <p:cNvPr id="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8435" y="1643063"/>
                        <a:ext cx="2629119" cy="81969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87" name="Object 4"/>
          <p:cNvGraphicFramePr>
            <a:graphicFrameLocks noChangeAspect="1"/>
          </p:cNvGraphicFramePr>
          <p:nvPr/>
        </p:nvGraphicFramePr>
        <p:xfrm>
          <a:off x="189967" y="3317147"/>
          <a:ext cx="3167587" cy="8262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053" name="Rovnice" r:id="rId7" imgW="1511280" imgH="393480" progId="Equation.3">
                  <p:embed/>
                </p:oleObj>
              </mc:Choice>
              <mc:Fallback>
                <p:oleObj name="Rovnice" r:id="rId7" imgW="1511280" imgH="393480" progId="Equation.3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967" y="3317147"/>
                        <a:ext cx="3167587" cy="82623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88" name="Object 4"/>
          <p:cNvGraphicFramePr>
            <a:graphicFrameLocks noChangeAspect="1"/>
          </p:cNvGraphicFramePr>
          <p:nvPr/>
        </p:nvGraphicFramePr>
        <p:xfrm>
          <a:off x="427592" y="4031529"/>
          <a:ext cx="2929962" cy="8262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054" name="Rovnice" r:id="rId9" imgW="1396800" imgH="393480" progId="Equation.3">
                  <p:embed/>
                </p:oleObj>
              </mc:Choice>
              <mc:Fallback>
                <p:oleObj name="Rovnice" r:id="rId9" imgW="1396800" imgH="393480" progId="Equation.3">
                  <p:embed/>
                  <p:pic>
                    <p:nvPicPr>
                      <p:cNvPr id="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592" y="4031529"/>
                        <a:ext cx="2929962" cy="82623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89" name="Object 4"/>
          <p:cNvGraphicFramePr>
            <a:graphicFrameLocks noChangeAspect="1"/>
          </p:cNvGraphicFramePr>
          <p:nvPr/>
        </p:nvGraphicFramePr>
        <p:xfrm>
          <a:off x="2160716" y="4531595"/>
          <a:ext cx="1196838" cy="8262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055" name="Rovnice" r:id="rId11" imgW="571320" imgH="393480" progId="Equation.3">
                  <p:embed/>
                </p:oleObj>
              </mc:Choice>
              <mc:Fallback>
                <p:oleObj name="Rovnice" r:id="rId11" imgW="571320" imgH="393480" progId="Equation.3">
                  <p:embed/>
                  <p:pic>
                    <p:nvPicPr>
                      <p:cNvPr id="0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60716" y="4531595"/>
                        <a:ext cx="1196838" cy="82623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90" name="Object 4"/>
          <p:cNvGraphicFramePr>
            <a:graphicFrameLocks noChangeAspect="1"/>
          </p:cNvGraphicFramePr>
          <p:nvPr/>
        </p:nvGraphicFramePr>
        <p:xfrm>
          <a:off x="2428860" y="5368390"/>
          <a:ext cx="928694" cy="3466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056" name="Rovnice" r:id="rId13" imgW="444240" imgH="164880" progId="Equation.3">
                  <p:embed/>
                </p:oleObj>
              </mc:Choice>
              <mc:Fallback>
                <p:oleObj name="Rovnice" r:id="rId13" imgW="444240" imgH="164880" progId="Equation.3">
                  <p:embed/>
                  <p:pic>
                    <p:nvPicPr>
                      <p:cNvPr id="0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8860" y="5368390"/>
                        <a:ext cx="928694" cy="34662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8" name="内容占位符 2"/>
          <p:cNvSpPr txBox="1">
            <a:spLocks/>
          </p:cNvSpPr>
          <p:nvPr/>
        </p:nvSpPr>
        <p:spPr>
          <a:xfrm>
            <a:off x="928662" y="1000108"/>
            <a:ext cx="2214578" cy="4554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I. </a:t>
            </a:r>
            <a:r>
              <a:rPr kumimoji="0" lang="cs-CZ" altLang="zh-CN" sz="20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Anulování rovnice</a:t>
            </a:r>
            <a:endParaRPr kumimoji="0" lang="cs-CZ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9" name="内容占位符 2"/>
          <p:cNvSpPr txBox="1">
            <a:spLocks/>
          </p:cNvSpPr>
          <p:nvPr/>
        </p:nvSpPr>
        <p:spPr>
          <a:xfrm>
            <a:off x="5715008" y="1000108"/>
            <a:ext cx="2643206" cy="4554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0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II. Odstranění zlomků</a:t>
            </a:r>
            <a:endParaRPr kumimoji="0" lang="cs-CZ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29043" name="Object 29"/>
          <p:cNvGraphicFramePr>
            <a:graphicFrameLocks noChangeAspect="1"/>
          </p:cNvGraphicFramePr>
          <p:nvPr/>
        </p:nvGraphicFramePr>
        <p:xfrm>
          <a:off x="728435" y="2466432"/>
          <a:ext cx="2629119" cy="8196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057" name="Rovnice" r:id="rId15" imgW="1269720" imgH="393480" progId="Equation.3">
                  <p:embed/>
                </p:oleObj>
              </mc:Choice>
              <mc:Fallback>
                <p:oleObj name="Rovnice" r:id="rId15" imgW="1269720" imgH="393480" progId="Equation.3">
                  <p:embed/>
                  <p:pic>
                    <p:nvPicPr>
                      <p:cNvPr id="0" name="Picture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8435" y="2466432"/>
                        <a:ext cx="2629119" cy="81969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8" name="Přímá spojovací čára 27"/>
          <p:cNvCxnSpPr/>
          <p:nvPr/>
        </p:nvCxnSpPr>
        <p:spPr>
          <a:xfrm rot="5400000" flipH="1" flipV="1">
            <a:off x="2857488" y="5500702"/>
            <a:ext cx="214314" cy="7143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9044" name="Object 29"/>
          <p:cNvGraphicFramePr>
            <a:graphicFrameLocks noChangeAspect="1"/>
          </p:cNvGraphicFramePr>
          <p:nvPr/>
        </p:nvGraphicFramePr>
        <p:xfrm>
          <a:off x="6224587" y="1785926"/>
          <a:ext cx="2309575" cy="857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058" name="Rovnice" r:id="rId17" imgW="1066680" imgH="393480" progId="Equation.3">
                  <p:embed/>
                </p:oleObj>
              </mc:Choice>
              <mc:Fallback>
                <p:oleObj name="Rovnice" r:id="rId17" imgW="1066680" imgH="393480" progId="Equation.3">
                  <p:embed/>
                  <p:pic>
                    <p:nvPicPr>
                      <p:cNvPr id="0" name="Picture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24587" y="1785926"/>
                        <a:ext cx="2309575" cy="85725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9046" name="Object 22"/>
          <p:cNvGraphicFramePr>
            <a:graphicFrameLocks noChangeAspect="1"/>
          </p:cNvGraphicFramePr>
          <p:nvPr/>
        </p:nvGraphicFramePr>
        <p:xfrm>
          <a:off x="6010302" y="2786058"/>
          <a:ext cx="2490788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059" name="Rovnice" r:id="rId19" imgW="1180800" imgH="203040" progId="Equation.3">
                  <p:embed/>
                </p:oleObj>
              </mc:Choice>
              <mc:Fallback>
                <p:oleObj name="Rovnice" r:id="rId19" imgW="1180800" imgH="203040" progId="Equation.3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0302" y="2786058"/>
                        <a:ext cx="2490788" cy="428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9047" name="Object 23"/>
          <p:cNvGraphicFramePr>
            <a:graphicFrameLocks noChangeAspect="1"/>
          </p:cNvGraphicFramePr>
          <p:nvPr/>
        </p:nvGraphicFramePr>
        <p:xfrm>
          <a:off x="6064278" y="3429000"/>
          <a:ext cx="2436812" cy="34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060" name="Rovnice" r:id="rId21" imgW="1155600" imgH="164880" progId="Equation.3">
                  <p:embed/>
                </p:oleObj>
              </mc:Choice>
              <mc:Fallback>
                <p:oleObj name="Rovnice" r:id="rId21" imgW="1155600" imgH="164880" progId="Equation.3">
                  <p:embed/>
                  <p:pic>
                    <p:nvPicPr>
                      <p:cNvPr id="0" name="Picture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64278" y="3429000"/>
                        <a:ext cx="2436812" cy="349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9048" name="Object 24"/>
          <p:cNvGraphicFramePr>
            <a:graphicFrameLocks noChangeAspect="1"/>
          </p:cNvGraphicFramePr>
          <p:nvPr/>
        </p:nvGraphicFramePr>
        <p:xfrm>
          <a:off x="6429388" y="4000504"/>
          <a:ext cx="2114550" cy="34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061" name="Rovnice" r:id="rId23" imgW="1002960" imgH="164880" progId="Equation.3">
                  <p:embed/>
                </p:oleObj>
              </mc:Choice>
              <mc:Fallback>
                <p:oleObj name="Rovnice" r:id="rId23" imgW="1002960" imgH="164880" progId="Equation.3">
                  <p:embed/>
                  <p:pic>
                    <p:nvPicPr>
                      <p:cNvPr id="0" name="Picture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388" y="4000504"/>
                        <a:ext cx="2114550" cy="349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9049" name="Object 25"/>
          <p:cNvGraphicFramePr>
            <a:graphicFrameLocks noChangeAspect="1"/>
          </p:cNvGraphicFramePr>
          <p:nvPr/>
        </p:nvGraphicFramePr>
        <p:xfrm>
          <a:off x="7305699" y="4508510"/>
          <a:ext cx="695325" cy="34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062" name="Rovnice" r:id="rId25" imgW="330120" imgH="164880" progId="Equation.3">
                  <p:embed/>
                </p:oleObj>
              </mc:Choice>
              <mc:Fallback>
                <p:oleObj name="Rovnice" r:id="rId25" imgW="330120" imgH="164880" progId="Equation.3">
                  <p:embed/>
                  <p:pic>
                    <p:nvPicPr>
                      <p:cNvPr id="0" name="Picture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05699" y="4508510"/>
                        <a:ext cx="695325" cy="349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5" name="Přímá spojovací čára 34"/>
          <p:cNvCxnSpPr/>
          <p:nvPr/>
        </p:nvCxnSpPr>
        <p:spPr>
          <a:xfrm rot="5400000" flipH="1" flipV="1">
            <a:off x="7572395" y="4643452"/>
            <a:ext cx="214314" cy="7143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Skupina 42"/>
          <p:cNvGrpSpPr/>
          <p:nvPr/>
        </p:nvGrpSpPr>
        <p:grpSpPr>
          <a:xfrm>
            <a:off x="3857620" y="5292753"/>
            <a:ext cx="1904261" cy="993767"/>
            <a:chOff x="5453821" y="5008589"/>
            <a:chExt cx="1904261" cy="993767"/>
          </a:xfrm>
        </p:grpSpPr>
        <p:grpSp>
          <p:nvGrpSpPr>
            <p:cNvPr id="40" name="Skupina 39"/>
            <p:cNvGrpSpPr/>
            <p:nvPr/>
          </p:nvGrpSpPr>
          <p:grpSpPr>
            <a:xfrm>
              <a:off x="5453821" y="5008589"/>
              <a:ext cx="1904261" cy="920741"/>
              <a:chOff x="5453821" y="5008589"/>
              <a:chExt cx="1904261" cy="920741"/>
            </a:xfrm>
          </p:grpSpPr>
          <p:graphicFrame>
            <p:nvGraphicFramePr>
              <p:cNvPr id="129050" name="Object 26"/>
              <p:cNvGraphicFramePr>
                <a:graphicFrameLocks noChangeAspect="1"/>
              </p:cNvGraphicFramePr>
              <p:nvPr/>
            </p:nvGraphicFramePr>
            <p:xfrm>
              <a:off x="5453821" y="5008589"/>
              <a:ext cx="1904261" cy="92074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29063" name="Rovnice" r:id="rId27" imgW="342720" imgH="164880" progId="Equation.3">
                      <p:embed/>
                    </p:oleObj>
                  </mc:Choice>
                  <mc:Fallback>
                    <p:oleObj name="Rovnice" r:id="rId27" imgW="342720" imgH="164880" progId="Equation.3">
                      <p:embed/>
                      <p:pic>
                        <p:nvPicPr>
                          <p:cNvPr id="0" name="Picture 26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5453821" y="5008589"/>
                            <a:ext cx="1904261" cy="920741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cxnSp>
            <p:nvCxnSpPr>
              <p:cNvPr id="37" name="Přímá spojovací čára 36"/>
              <p:cNvCxnSpPr/>
              <p:nvPr/>
            </p:nvCxnSpPr>
            <p:spPr>
              <a:xfrm flipV="1">
                <a:off x="6715140" y="5214950"/>
                <a:ext cx="500066" cy="428628"/>
              </a:xfrm>
              <a:prstGeom prst="line">
                <a:avLst/>
              </a:prstGeom>
              <a:ln w="571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9" name="Přímá spojovací čára 38"/>
            <p:cNvCxnSpPr/>
            <p:nvPr/>
          </p:nvCxnSpPr>
          <p:spPr>
            <a:xfrm>
              <a:off x="5500694" y="5929330"/>
              <a:ext cx="1714512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Přímá spojovací čára 41"/>
            <p:cNvCxnSpPr/>
            <p:nvPr/>
          </p:nvCxnSpPr>
          <p:spPr>
            <a:xfrm>
              <a:off x="5500694" y="6000768"/>
              <a:ext cx="1714512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96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"/>
                                        <p:tgtEl>
                                          <p:spTgt spid="129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96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500"/>
                                        <p:tgtEl>
                                          <p:spTgt spid="96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500"/>
                                        <p:tgtEl>
                                          <p:spTgt spid="96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500"/>
                                        <p:tgtEl>
                                          <p:spTgt spid="96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500"/>
                                        <p:tgtEl>
                                          <p:spTgt spid="129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500"/>
                                        <p:tgtEl>
                                          <p:spTgt spid="129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500"/>
                                        <p:tgtEl>
                                          <p:spTgt spid="129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500"/>
                                        <p:tgtEl>
                                          <p:spTgt spid="129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500"/>
                                        <p:tgtEl>
                                          <p:spTgt spid="129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ovéPole 53"/>
          <p:cNvSpPr txBox="1"/>
          <p:nvPr/>
        </p:nvSpPr>
        <p:spPr>
          <a:xfrm>
            <a:off x="5286380" y="6516052"/>
            <a:ext cx="3894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s neznámou ve jmenovateli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2844" y="-24"/>
            <a:ext cx="1857388" cy="796908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b="1" smtClean="0"/>
              <a:t>Příklad 3:</a:t>
            </a:r>
            <a:endParaRPr lang="zh-CN" altLang="en-US" sz="3600" b="1" dirty="0"/>
          </a:p>
        </p:txBody>
      </p:sp>
      <p:graphicFrame>
        <p:nvGraphicFramePr>
          <p:cNvPr id="96284" name="Object 4"/>
          <p:cNvGraphicFramePr>
            <a:graphicFrameLocks noChangeAspect="1"/>
          </p:cNvGraphicFramePr>
          <p:nvPr/>
        </p:nvGraphicFramePr>
        <p:xfrm>
          <a:off x="2879725" y="187325"/>
          <a:ext cx="2787650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066" name="Rovnice" r:id="rId3" imgW="1295280" imgH="419040" progId="Equation.3">
                  <p:embed/>
                </p:oleObj>
              </mc:Choice>
              <mc:Fallback>
                <p:oleObj name="Rovnice" r:id="rId3" imgW="1295280" imgH="4190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9725" y="187325"/>
                        <a:ext cx="2787650" cy="904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5" name="Přímá spojovací šipka 54"/>
          <p:cNvCxnSpPr/>
          <p:nvPr/>
        </p:nvCxnSpPr>
        <p:spPr>
          <a:xfrm>
            <a:off x="4429125" y="1000108"/>
            <a:ext cx="2500331" cy="71438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šipka 56"/>
          <p:cNvCxnSpPr/>
          <p:nvPr/>
        </p:nvCxnSpPr>
        <p:spPr>
          <a:xfrm rot="10800000" flipV="1">
            <a:off x="1785918" y="1000108"/>
            <a:ext cx="2643206" cy="71438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6285" name="Object 4"/>
          <p:cNvGraphicFramePr>
            <a:graphicFrameLocks noChangeAspect="1"/>
          </p:cNvGraphicFramePr>
          <p:nvPr/>
        </p:nvGraphicFramePr>
        <p:xfrm>
          <a:off x="1063629" y="1771654"/>
          <a:ext cx="3101975" cy="871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067" name="Rovnice" r:id="rId5" imgW="1498320" imgH="419040" progId="Equation.3">
                  <p:embed/>
                </p:oleObj>
              </mc:Choice>
              <mc:Fallback>
                <p:oleObj name="Rovnice" r:id="rId5" imgW="1498320" imgH="419040" progId="Equation.3">
                  <p:embed/>
                  <p:pic>
                    <p:nvPicPr>
                      <p:cNvPr id="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3629" y="1771654"/>
                        <a:ext cx="3101975" cy="871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87" name="Object 4"/>
          <p:cNvGraphicFramePr>
            <a:graphicFrameLocks noChangeAspect="1"/>
          </p:cNvGraphicFramePr>
          <p:nvPr/>
        </p:nvGraphicFramePr>
        <p:xfrm>
          <a:off x="88897" y="3517904"/>
          <a:ext cx="4125913" cy="87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068" name="Rovnice" r:id="rId7" imgW="1968480" imgH="419040" progId="Equation.3">
                  <p:embed/>
                </p:oleObj>
              </mc:Choice>
              <mc:Fallback>
                <p:oleObj name="Rovnice" r:id="rId7" imgW="1968480" imgH="419040" progId="Equation.3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897" y="3517904"/>
                        <a:ext cx="4125913" cy="877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88" name="Object 4"/>
          <p:cNvGraphicFramePr>
            <a:graphicFrameLocks noChangeAspect="1"/>
          </p:cNvGraphicFramePr>
          <p:nvPr/>
        </p:nvGraphicFramePr>
        <p:xfrm>
          <a:off x="3016247" y="4257689"/>
          <a:ext cx="1198563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069" name="Rovnice" r:id="rId9" imgW="571320" imgH="393480" progId="Equation.3">
                  <p:embed/>
                </p:oleObj>
              </mc:Choice>
              <mc:Fallback>
                <p:oleObj name="Rovnice" r:id="rId9" imgW="571320" imgH="393480" progId="Equation.3">
                  <p:embed/>
                  <p:pic>
                    <p:nvPicPr>
                      <p:cNvPr id="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16247" y="4257689"/>
                        <a:ext cx="1198563" cy="825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89" name="Object 4"/>
          <p:cNvGraphicFramePr>
            <a:graphicFrameLocks noChangeAspect="1"/>
          </p:cNvGraphicFramePr>
          <p:nvPr/>
        </p:nvGraphicFramePr>
        <p:xfrm>
          <a:off x="3497263" y="5186363"/>
          <a:ext cx="717550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070" name="Rovnice" r:id="rId11" imgW="342720" imgH="203040" progId="Equation.3">
                  <p:embed/>
                </p:oleObj>
              </mc:Choice>
              <mc:Fallback>
                <p:oleObj name="Rovnice" r:id="rId11" imgW="342720" imgH="203040" progId="Equation.3">
                  <p:embed/>
                  <p:pic>
                    <p:nvPicPr>
                      <p:cNvPr id="0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7263" y="5186363"/>
                        <a:ext cx="717550" cy="42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8" name="内容占位符 2"/>
          <p:cNvSpPr txBox="1">
            <a:spLocks/>
          </p:cNvSpPr>
          <p:nvPr/>
        </p:nvSpPr>
        <p:spPr>
          <a:xfrm>
            <a:off x="928662" y="1000108"/>
            <a:ext cx="2214578" cy="4554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I. </a:t>
            </a:r>
            <a:r>
              <a:rPr kumimoji="0" lang="cs-CZ" altLang="zh-CN" sz="20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Anulování rovnice</a:t>
            </a:r>
            <a:endParaRPr kumimoji="0" lang="cs-CZ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9" name="内容占位符 2"/>
          <p:cNvSpPr txBox="1">
            <a:spLocks/>
          </p:cNvSpPr>
          <p:nvPr/>
        </p:nvSpPr>
        <p:spPr>
          <a:xfrm>
            <a:off x="5715008" y="1000108"/>
            <a:ext cx="2643206" cy="4554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0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II. Odstranění zlomků</a:t>
            </a:r>
            <a:endParaRPr kumimoji="0" lang="cs-CZ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29043" name="Object 29"/>
          <p:cNvGraphicFramePr>
            <a:graphicFrameLocks noChangeAspect="1"/>
          </p:cNvGraphicFramePr>
          <p:nvPr/>
        </p:nvGraphicFramePr>
        <p:xfrm>
          <a:off x="796923" y="2638428"/>
          <a:ext cx="3417887" cy="87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071" name="Rovnice" r:id="rId13" imgW="1650960" imgH="419040" progId="Equation.3">
                  <p:embed/>
                </p:oleObj>
              </mc:Choice>
              <mc:Fallback>
                <p:oleObj name="Rovnice" r:id="rId13" imgW="1650960" imgH="41904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6923" y="2638428"/>
                        <a:ext cx="3417887" cy="873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Skupina 42"/>
          <p:cNvGrpSpPr/>
          <p:nvPr/>
        </p:nvGrpSpPr>
        <p:grpSpPr>
          <a:xfrm>
            <a:off x="5429256" y="4714884"/>
            <a:ext cx="1835150" cy="887433"/>
            <a:chOff x="5202999" y="5114923"/>
            <a:chExt cx="1835150" cy="887433"/>
          </a:xfrm>
        </p:grpSpPr>
        <p:graphicFrame>
          <p:nvGraphicFramePr>
            <p:cNvPr id="129050" name="Object 26"/>
            <p:cNvGraphicFramePr>
              <a:graphicFrameLocks noChangeAspect="1"/>
            </p:cNvGraphicFramePr>
            <p:nvPr/>
          </p:nvGraphicFramePr>
          <p:xfrm>
            <a:off x="5202999" y="5114923"/>
            <a:ext cx="1835150" cy="8493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0072" name="Rovnice" r:id="rId15" imgW="330120" imgH="152280" progId="Equation.3">
                    <p:embed/>
                  </p:oleObj>
                </mc:Choice>
                <mc:Fallback>
                  <p:oleObj name="Rovnice" r:id="rId15" imgW="330120" imgH="152280" progId="Equation.3">
                    <p:embed/>
                    <p:pic>
                      <p:nvPicPr>
                        <p:cNvPr id="0" name="Object 2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02999" y="5114923"/>
                          <a:ext cx="1835150" cy="8493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39" name="Přímá spojovací čára 38"/>
            <p:cNvCxnSpPr/>
            <p:nvPr/>
          </p:nvCxnSpPr>
          <p:spPr>
            <a:xfrm>
              <a:off x="5274437" y="5929330"/>
              <a:ext cx="1714512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Přímá spojovací čára 41"/>
            <p:cNvCxnSpPr/>
            <p:nvPr/>
          </p:nvCxnSpPr>
          <p:spPr>
            <a:xfrm>
              <a:off x="5274437" y="6000768"/>
              <a:ext cx="1714512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30063" name="Object 29"/>
          <p:cNvGraphicFramePr>
            <a:graphicFrameLocks noChangeAspect="1"/>
          </p:cNvGraphicFramePr>
          <p:nvPr/>
        </p:nvGraphicFramePr>
        <p:xfrm>
          <a:off x="5664200" y="1857364"/>
          <a:ext cx="2917825" cy="474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073" name="Rovnice" r:id="rId17" imgW="1409400" imgH="228600" progId="Equation.3">
                  <p:embed/>
                </p:oleObj>
              </mc:Choice>
              <mc:Fallback>
                <p:oleObj name="Rovnice" r:id="rId17" imgW="1409400" imgH="22860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64200" y="1857364"/>
                        <a:ext cx="2917825" cy="474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0064" name="Object 31"/>
          <p:cNvGraphicFramePr>
            <a:graphicFrameLocks noChangeAspect="1"/>
          </p:cNvGraphicFramePr>
          <p:nvPr/>
        </p:nvGraphicFramePr>
        <p:xfrm>
          <a:off x="5110163" y="2582863"/>
          <a:ext cx="3619500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074" name="Rovnice" r:id="rId19" imgW="1726920" imgH="203040" progId="Equation.3">
                  <p:embed/>
                </p:oleObj>
              </mc:Choice>
              <mc:Fallback>
                <p:oleObj name="Rovnice" r:id="rId19" imgW="1726920" imgH="203040" progId="Equation.3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10163" y="2582863"/>
                        <a:ext cx="3619500" cy="42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0065" name="Object 33"/>
          <p:cNvGraphicFramePr>
            <a:graphicFrameLocks noChangeAspect="1"/>
          </p:cNvGraphicFramePr>
          <p:nvPr/>
        </p:nvGraphicFramePr>
        <p:xfrm>
          <a:off x="6572250" y="3175000"/>
          <a:ext cx="717550" cy="427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075" name="Rovnice" r:id="rId21" imgW="342720" imgH="203040" progId="Equation.3">
                  <p:embed/>
                </p:oleObj>
              </mc:Choice>
              <mc:Fallback>
                <p:oleObj name="Rovnice" r:id="rId21" imgW="342720" imgH="203040" progId="Equation.3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72250" y="3175000"/>
                        <a:ext cx="717550" cy="427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96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"/>
                                        <p:tgtEl>
                                          <p:spTgt spid="129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96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500"/>
                                        <p:tgtEl>
                                          <p:spTgt spid="96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500"/>
                                        <p:tgtEl>
                                          <p:spTgt spid="96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500"/>
                                        <p:tgtEl>
                                          <p:spTgt spid="130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500"/>
                                        <p:tgtEl>
                                          <p:spTgt spid="130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500"/>
                                        <p:tgtEl>
                                          <p:spTgt spid="130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3754760" cy="648072"/>
          </a:xfrm>
        </p:spPr>
        <p:txBody>
          <a:bodyPr anchor="t">
            <a:noAutofit/>
          </a:bodyPr>
          <a:lstStyle/>
          <a:p>
            <a:pPr algn="l"/>
            <a:r>
              <a:rPr lang="cs-CZ" dirty="0" smtClean="0"/>
              <a:t>Pracovní sešit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11560" y="1196752"/>
            <a:ext cx="7560840" cy="28803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str. 46-47 /př.</a:t>
            </a:r>
            <a:r>
              <a:rPr kumimoji="0" lang="cs-CZ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13-14</a:t>
            </a:r>
          </a:p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4400" dirty="0" smtClean="0">
                <a:latin typeface="+mj-lt"/>
                <a:ea typeface="+mj-ea"/>
                <a:cs typeface="+mj-cs"/>
              </a:rPr>
              <a:t>str. 48/př. 20</a:t>
            </a:r>
          </a:p>
          <a:p>
            <a:pPr marL="361950" indent="-361950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cs-CZ" sz="4400" dirty="0" smtClean="0"/>
              <a:t>str. 49/př. 24</a:t>
            </a:r>
          </a:p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cs-CZ" sz="4400" baseline="0" dirty="0" smtClean="0">
              <a:latin typeface="+mj-lt"/>
              <a:ea typeface="+mj-ea"/>
              <a:cs typeface="+mj-cs"/>
            </a:endParaRPr>
          </a:p>
        </p:txBody>
      </p:sp>
      <p:pic>
        <p:nvPicPr>
          <p:cNvPr id="81922" name="Picture 2" descr="Matematika pro SŠ – 2. díl (pracovní sešit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276872"/>
            <a:ext cx="2736304" cy="3874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ne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65000"/>
                <a:lumOff val="35000"/>
              </a:schemeClr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linear</Template>
  <TotalTime>2506</TotalTime>
  <Words>255</Words>
  <Application>Microsoft Office PowerPoint</Application>
  <PresentationFormat>Předvádění na obrazovce (4:3)</PresentationFormat>
  <Paragraphs>56</Paragraphs>
  <Slides>11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6" baseType="lpstr">
      <vt:lpstr>宋体</vt:lpstr>
      <vt:lpstr>Arial</vt:lpstr>
      <vt:lpstr>Calibri</vt:lpstr>
      <vt:lpstr>linear</vt:lpstr>
      <vt:lpstr>Rovnice</vt:lpstr>
      <vt:lpstr>3.2 LINEÁRNÍ ROVNICE s neznámou ve jmenovateli</vt:lpstr>
      <vt:lpstr>Prezentace aplikace PowerPoint</vt:lpstr>
      <vt:lpstr>Prezentace aplikace PowerPoint</vt:lpstr>
      <vt:lpstr>Prezentace aplikace PowerPoint</vt:lpstr>
      <vt:lpstr>Vyřeš rovnici:</vt:lpstr>
      <vt:lpstr>Prezentace aplikace PowerPoint</vt:lpstr>
      <vt:lpstr>Prezentace aplikace PowerPoint</vt:lpstr>
      <vt:lpstr>Příklad 1:</vt:lpstr>
      <vt:lpstr>Příklad 2:</vt:lpstr>
      <vt:lpstr>Příklad 3:</vt:lpstr>
      <vt:lpstr>Pracovní sešit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222</cp:revision>
  <dcterms:created xsi:type="dcterms:W3CDTF">2012-10-30T11:22:23Z</dcterms:created>
  <dcterms:modified xsi:type="dcterms:W3CDTF">2014-01-21T12:12:52Z</dcterms:modified>
</cp:coreProperties>
</file>