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1" r:id="rId3"/>
    <p:sldId id="312" r:id="rId4"/>
    <p:sldId id="323" r:id="rId5"/>
    <p:sldId id="318" r:id="rId6"/>
    <p:sldId id="319" r:id="rId7"/>
    <p:sldId id="320" r:id="rId8"/>
    <p:sldId id="321" r:id="rId9"/>
    <p:sldId id="310" r:id="rId10"/>
    <p:sldId id="322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8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17" Type="http://schemas.openxmlformats.org/officeDocument/2006/relationships/image" Target="../media/image21.wmf"/><Relationship Id="rId2" Type="http://schemas.openxmlformats.org/officeDocument/2006/relationships/image" Target="../media/image6.wmf"/><Relationship Id="rId16" Type="http://schemas.openxmlformats.org/officeDocument/2006/relationships/image" Target="../media/image20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6.wmf"/><Relationship Id="rId3" Type="http://schemas.openxmlformats.org/officeDocument/2006/relationships/image" Target="../media/image7.wmf"/><Relationship Id="rId7" Type="http://schemas.openxmlformats.org/officeDocument/2006/relationships/image" Target="../media/image22.wmf"/><Relationship Id="rId12" Type="http://schemas.openxmlformats.org/officeDocument/2006/relationships/image" Target="../media/image20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1.wmf"/><Relationship Id="rId11" Type="http://schemas.openxmlformats.org/officeDocument/2006/relationships/image" Target="../media/image25.wmf"/><Relationship Id="rId5" Type="http://schemas.openxmlformats.org/officeDocument/2006/relationships/image" Target="../media/image9.wmf"/><Relationship Id="rId10" Type="http://schemas.openxmlformats.org/officeDocument/2006/relationships/image" Target="../media/image24.wmf"/><Relationship Id="rId4" Type="http://schemas.openxmlformats.org/officeDocument/2006/relationships/image" Target="../media/image8.wmf"/><Relationship Id="rId9" Type="http://schemas.openxmlformats.org/officeDocument/2006/relationships/image" Target="../media/image23.wmf"/><Relationship Id="rId14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5.wmf"/><Relationship Id="rId3" Type="http://schemas.openxmlformats.org/officeDocument/2006/relationships/image" Target="../media/image7.wmf"/><Relationship Id="rId7" Type="http://schemas.openxmlformats.org/officeDocument/2006/relationships/image" Target="../media/image30.wmf"/><Relationship Id="rId12" Type="http://schemas.openxmlformats.org/officeDocument/2006/relationships/image" Target="../media/image34.wmf"/><Relationship Id="rId17" Type="http://schemas.openxmlformats.org/officeDocument/2006/relationships/image" Target="../media/image38.wmf"/><Relationship Id="rId2" Type="http://schemas.openxmlformats.org/officeDocument/2006/relationships/image" Target="../media/image6.wmf"/><Relationship Id="rId16" Type="http://schemas.openxmlformats.org/officeDocument/2006/relationships/image" Target="../media/image37.wmf"/><Relationship Id="rId1" Type="http://schemas.openxmlformats.org/officeDocument/2006/relationships/image" Target="../media/image5.wmf"/><Relationship Id="rId6" Type="http://schemas.openxmlformats.org/officeDocument/2006/relationships/image" Target="../media/image29.wmf"/><Relationship Id="rId11" Type="http://schemas.openxmlformats.org/officeDocument/2006/relationships/image" Target="../media/image16.wmf"/><Relationship Id="rId5" Type="http://schemas.openxmlformats.org/officeDocument/2006/relationships/image" Target="../media/image28.wmf"/><Relationship Id="rId15" Type="http://schemas.openxmlformats.org/officeDocument/2006/relationships/image" Target="../media/image20.wmf"/><Relationship Id="rId10" Type="http://schemas.openxmlformats.org/officeDocument/2006/relationships/image" Target="../media/image33.wmf"/><Relationship Id="rId4" Type="http://schemas.openxmlformats.org/officeDocument/2006/relationships/image" Target="../media/image8.wmf"/><Relationship Id="rId9" Type="http://schemas.openxmlformats.org/officeDocument/2006/relationships/image" Target="../media/image32.wmf"/><Relationship Id="rId14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image" Target="../media/image50.wmf"/><Relationship Id="rId18" Type="http://schemas.openxmlformats.org/officeDocument/2006/relationships/image" Target="../media/image55.wmf"/><Relationship Id="rId3" Type="http://schemas.openxmlformats.org/officeDocument/2006/relationships/image" Target="../media/image41.wmf"/><Relationship Id="rId21" Type="http://schemas.openxmlformats.org/officeDocument/2006/relationships/image" Target="../media/image58.wmf"/><Relationship Id="rId7" Type="http://schemas.openxmlformats.org/officeDocument/2006/relationships/image" Target="../media/image44.wmf"/><Relationship Id="rId12" Type="http://schemas.openxmlformats.org/officeDocument/2006/relationships/image" Target="../media/image49.wmf"/><Relationship Id="rId17" Type="http://schemas.openxmlformats.org/officeDocument/2006/relationships/image" Target="../media/image54.wmf"/><Relationship Id="rId2" Type="http://schemas.openxmlformats.org/officeDocument/2006/relationships/image" Target="../media/image40.wmf"/><Relationship Id="rId16" Type="http://schemas.openxmlformats.org/officeDocument/2006/relationships/image" Target="../media/image53.wmf"/><Relationship Id="rId20" Type="http://schemas.openxmlformats.org/officeDocument/2006/relationships/image" Target="../media/image57.wmf"/><Relationship Id="rId1" Type="http://schemas.openxmlformats.org/officeDocument/2006/relationships/image" Target="../media/image39.wmf"/><Relationship Id="rId6" Type="http://schemas.openxmlformats.org/officeDocument/2006/relationships/image" Target="../media/image43.wmf"/><Relationship Id="rId11" Type="http://schemas.openxmlformats.org/officeDocument/2006/relationships/image" Target="../media/image48.wmf"/><Relationship Id="rId5" Type="http://schemas.openxmlformats.org/officeDocument/2006/relationships/image" Target="../media/image30.wmf"/><Relationship Id="rId15" Type="http://schemas.openxmlformats.org/officeDocument/2006/relationships/image" Target="../media/image52.wmf"/><Relationship Id="rId10" Type="http://schemas.openxmlformats.org/officeDocument/2006/relationships/image" Target="../media/image47.wmf"/><Relationship Id="rId19" Type="http://schemas.openxmlformats.org/officeDocument/2006/relationships/image" Target="../media/image56.wmf"/><Relationship Id="rId4" Type="http://schemas.openxmlformats.org/officeDocument/2006/relationships/image" Target="../media/image42.wmf"/><Relationship Id="rId9" Type="http://schemas.openxmlformats.org/officeDocument/2006/relationships/image" Target="../media/image46.wmf"/><Relationship Id="rId14" Type="http://schemas.openxmlformats.org/officeDocument/2006/relationships/image" Target="../media/image5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image" Target="../media/image70.wmf"/><Relationship Id="rId18" Type="http://schemas.openxmlformats.org/officeDocument/2006/relationships/image" Target="../media/image75.wmf"/><Relationship Id="rId3" Type="http://schemas.openxmlformats.org/officeDocument/2006/relationships/image" Target="../media/image61.wmf"/><Relationship Id="rId21" Type="http://schemas.openxmlformats.org/officeDocument/2006/relationships/image" Target="../media/image78.wmf"/><Relationship Id="rId7" Type="http://schemas.openxmlformats.org/officeDocument/2006/relationships/image" Target="../media/image64.wmf"/><Relationship Id="rId12" Type="http://schemas.openxmlformats.org/officeDocument/2006/relationships/image" Target="../media/image69.wmf"/><Relationship Id="rId17" Type="http://schemas.openxmlformats.org/officeDocument/2006/relationships/image" Target="../media/image74.wmf"/><Relationship Id="rId2" Type="http://schemas.openxmlformats.org/officeDocument/2006/relationships/image" Target="../media/image60.wmf"/><Relationship Id="rId16" Type="http://schemas.openxmlformats.org/officeDocument/2006/relationships/image" Target="../media/image73.wmf"/><Relationship Id="rId20" Type="http://schemas.openxmlformats.org/officeDocument/2006/relationships/image" Target="../media/image77.wmf"/><Relationship Id="rId1" Type="http://schemas.openxmlformats.org/officeDocument/2006/relationships/image" Target="../media/image59.wmf"/><Relationship Id="rId6" Type="http://schemas.openxmlformats.org/officeDocument/2006/relationships/image" Target="../media/image63.wmf"/><Relationship Id="rId11" Type="http://schemas.openxmlformats.org/officeDocument/2006/relationships/image" Target="../media/image68.wmf"/><Relationship Id="rId5" Type="http://schemas.openxmlformats.org/officeDocument/2006/relationships/image" Target="../media/image30.wmf"/><Relationship Id="rId15" Type="http://schemas.openxmlformats.org/officeDocument/2006/relationships/image" Target="../media/image72.wmf"/><Relationship Id="rId10" Type="http://schemas.openxmlformats.org/officeDocument/2006/relationships/image" Target="../media/image67.wmf"/><Relationship Id="rId19" Type="http://schemas.openxmlformats.org/officeDocument/2006/relationships/image" Target="../media/image76.wmf"/><Relationship Id="rId4" Type="http://schemas.openxmlformats.org/officeDocument/2006/relationships/image" Target="../media/image62.wmf"/><Relationship Id="rId9" Type="http://schemas.openxmlformats.org/officeDocument/2006/relationships/image" Target="../media/image66.wmf"/><Relationship Id="rId14" Type="http://schemas.openxmlformats.org/officeDocument/2006/relationships/image" Target="../media/image7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13" Type="http://schemas.openxmlformats.org/officeDocument/2006/relationships/image" Target="../media/image90.wmf"/><Relationship Id="rId18" Type="http://schemas.openxmlformats.org/officeDocument/2006/relationships/image" Target="../media/image95.wmf"/><Relationship Id="rId3" Type="http://schemas.openxmlformats.org/officeDocument/2006/relationships/image" Target="../media/image81.wmf"/><Relationship Id="rId21" Type="http://schemas.openxmlformats.org/officeDocument/2006/relationships/image" Target="../media/image98.wmf"/><Relationship Id="rId7" Type="http://schemas.openxmlformats.org/officeDocument/2006/relationships/image" Target="../media/image84.wmf"/><Relationship Id="rId12" Type="http://schemas.openxmlformats.org/officeDocument/2006/relationships/image" Target="../media/image89.wmf"/><Relationship Id="rId17" Type="http://schemas.openxmlformats.org/officeDocument/2006/relationships/image" Target="../media/image94.wmf"/><Relationship Id="rId2" Type="http://schemas.openxmlformats.org/officeDocument/2006/relationships/image" Target="../media/image80.wmf"/><Relationship Id="rId16" Type="http://schemas.openxmlformats.org/officeDocument/2006/relationships/image" Target="../media/image93.wmf"/><Relationship Id="rId20" Type="http://schemas.openxmlformats.org/officeDocument/2006/relationships/image" Target="../media/image97.wmf"/><Relationship Id="rId1" Type="http://schemas.openxmlformats.org/officeDocument/2006/relationships/image" Target="../media/image79.wmf"/><Relationship Id="rId6" Type="http://schemas.openxmlformats.org/officeDocument/2006/relationships/image" Target="../media/image83.wmf"/><Relationship Id="rId11" Type="http://schemas.openxmlformats.org/officeDocument/2006/relationships/image" Target="../media/image88.wmf"/><Relationship Id="rId5" Type="http://schemas.openxmlformats.org/officeDocument/2006/relationships/image" Target="../media/image30.wmf"/><Relationship Id="rId15" Type="http://schemas.openxmlformats.org/officeDocument/2006/relationships/image" Target="../media/image92.wmf"/><Relationship Id="rId23" Type="http://schemas.openxmlformats.org/officeDocument/2006/relationships/image" Target="../media/image100.wmf"/><Relationship Id="rId10" Type="http://schemas.openxmlformats.org/officeDocument/2006/relationships/image" Target="../media/image87.wmf"/><Relationship Id="rId19" Type="http://schemas.openxmlformats.org/officeDocument/2006/relationships/image" Target="../media/image96.wmf"/><Relationship Id="rId4" Type="http://schemas.openxmlformats.org/officeDocument/2006/relationships/image" Target="../media/image82.wmf"/><Relationship Id="rId9" Type="http://schemas.openxmlformats.org/officeDocument/2006/relationships/image" Target="../media/image86.wmf"/><Relationship Id="rId14" Type="http://schemas.openxmlformats.org/officeDocument/2006/relationships/image" Target="../media/image91.wmf"/><Relationship Id="rId22" Type="http://schemas.openxmlformats.org/officeDocument/2006/relationships/image" Target="../media/image9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4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oleObject" Target="../embeddings/oleObject14.bin"/><Relationship Id="rId18" Type="http://schemas.openxmlformats.org/officeDocument/2006/relationships/oleObject" Target="../embeddings/oleObject1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12" Type="http://schemas.openxmlformats.org/officeDocument/2006/relationships/oleObject" Target="../embeddings/oleObject13.bin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7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6.bin"/><Relationship Id="rId10" Type="http://schemas.openxmlformats.org/officeDocument/2006/relationships/oleObject" Target="../embeddings/oleObject11.bin"/><Relationship Id="rId19" Type="http://schemas.openxmlformats.org/officeDocument/2006/relationships/oleObject" Target="../embeddings/oleObject20.bin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10.bin"/><Relationship Id="rId14" Type="http://schemas.openxmlformats.org/officeDocument/2006/relationships/oleObject" Target="../embeddings/oleObject1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31.bin"/><Relationship Id="rId18" Type="http://schemas.openxmlformats.org/officeDocument/2006/relationships/oleObject" Target="../embeddings/oleObject36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30.bin"/><Relationship Id="rId1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4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33.bin"/><Relationship Id="rId10" Type="http://schemas.openxmlformats.org/officeDocument/2006/relationships/oleObject" Target="../embeddings/oleObject28.bin"/><Relationship Id="rId19" Type="http://schemas.openxmlformats.org/officeDocument/2006/relationships/oleObject" Target="../embeddings/oleObject37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Relationship Id="rId14" Type="http://schemas.openxmlformats.org/officeDocument/2006/relationships/oleObject" Target="../embeddings/oleObject3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oleObject" Target="../embeddings/oleObject48.bin"/><Relationship Id="rId18" Type="http://schemas.openxmlformats.org/officeDocument/2006/relationships/oleObject" Target="../embeddings/oleObject5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2.bin"/><Relationship Id="rId12" Type="http://schemas.openxmlformats.org/officeDocument/2006/relationships/oleObject" Target="../embeddings/oleObject47.bin"/><Relationship Id="rId1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1.bin"/><Relationship Id="rId20" Type="http://schemas.openxmlformats.org/officeDocument/2006/relationships/oleObject" Target="../embeddings/oleObject55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1.bin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50.bin"/><Relationship Id="rId10" Type="http://schemas.openxmlformats.org/officeDocument/2006/relationships/oleObject" Target="../embeddings/oleObject45.bin"/><Relationship Id="rId19" Type="http://schemas.openxmlformats.org/officeDocument/2006/relationships/oleObject" Target="../embeddings/oleObject54.bin"/><Relationship Id="rId4" Type="http://schemas.openxmlformats.org/officeDocument/2006/relationships/oleObject" Target="../embeddings/oleObject39.bin"/><Relationship Id="rId9" Type="http://schemas.openxmlformats.org/officeDocument/2006/relationships/oleObject" Target="../embeddings/oleObject44.bin"/><Relationship Id="rId14" Type="http://schemas.openxmlformats.org/officeDocument/2006/relationships/oleObject" Target="../embeddings/oleObject4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13" Type="http://schemas.openxmlformats.org/officeDocument/2006/relationships/oleObject" Target="../embeddings/oleObject66.bin"/><Relationship Id="rId18" Type="http://schemas.openxmlformats.org/officeDocument/2006/relationships/oleObject" Target="../embeddings/oleObject71.bin"/><Relationship Id="rId26" Type="http://schemas.openxmlformats.org/officeDocument/2006/relationships/oleObject" Target="../embeddings/oleObject79.bin"/><Relationship Id="rId3" Type="http://schemas.openxmlformats.org/officeDocument/2006/relationships/oleObject" Target="../embeddings/oleObject56.bin"/><Relationship Id="rId21" Type="http://schemas.openxmlformats.org/officeDocument/2006/relationships/oleObject" Target="../embeddings/oleObject74.bin"/><Relationship Id="rId7" Type="http://schemas.openxmlformats.org/officeDocument/2006/relationships/oleObject" Target="../embeddings/oleObject60.bin"/><Relationship Id="rId12" Type="http://schemas.openxmlformats.org/officeDocument/2006/relationships/oleObject" Target="../embeddings/oleObject65.bin"/><Relationship Id="rId17" Type="http://schemas.openxmlformats.org/officeDocument/2006/relationships/oleObject" Target="../embeddings/oleObject70.bin"/><Relationship Id="rId25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9.bin"/><Relationship Id="rId20" Type="http://schemas.openxmlformats.org/officeDocument/2006/relationships/oleObject" Target="../embeddings/oleObject73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9.bin"/><Relationship Id="rId11" Type="http://schemas.openxmlformats.org/officeDocument/2006/relationships/oleObject" Target="../embeddings/oleObject64.bin"/><Relationship Id="rId24" Type="http://schemas.openxmlformats.org/officeDocument/2006/relationships/oleObject" Target="../embeddings/oleObject77.bin"/><Relationship Id="rId5" Type="http://schemas.openxmlformats.org/officeDocument/2006/relationships/oleObject" Target="../embeddings/oleObject58.bin"/><Relationship Id="rId15" Type="http://schemas.openxmlformats.org/officeDocument/2006/relationships/oleObject" Target="../embeddings/oleObject68.bin"/><Relationship Id="rId23" Type="http://schemas.openxmlformats.org/officeDocument/2006/relationships/oleObject" Target="../embeddings/oleObject76.bin"/><Relationship Id="rId10" Type="http://schemas.openxmlformats.org/officeDocument/2006/relationships/oleObject" Target="../embeddings/oleObject63.bin"/><Relationship Id="rId19" Type="http://schemas.openxmlformats.org/officeDocument/2006/relationships/oleObject" Target="../embeddings/oleObject72.bin"/><Relationship Id="rId4" Type="http://schemas.openxmlformats.org/officeDocument/2006/relationships/oleObject" Target="../embeddings/oleObject57.bin"/><Relationship Id="rId9" Type="http://schemas.openxmlformats.org/officeDocument/2006/relationships/oleObject" Target="../embeddings/oleObject62.bin"/><Relationship Id="rId14" Type="http://schemas.openxmlformats.org/officeDocument/2006/relationships/oleObject" Target="../embeddings/oleObject67.bin"/><Relationship Id="rId22" Type="http://schemas.openxmlformats.org/officeDocument/2006/relationships/oleObject" Target="../embeddings/oleObject75.bin"/><Relationship Id="rId27" Type="http://schemas.openxmlformats.org/officeDocument/2006/relationships/oleObject" Target="../embeddings/oleObject80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6.bin"/><Relationship Id="rId13" Type="http://schemas.openxmlformats.org/officeDocument/2006/relationships/oleObject" Target="../embeddings/oleObject91.bin"/><Relationship Id="rId18" Type="http://schemas.openxmlformats.org/officeDocument/2006/relationships/oleObject" Target="../embeddings/oleObject96.bin"/><Relationship Id="rId3" Type="http://schemas.openxmlformats.org/officeDocument/2006/relationships/oleObject" Target="../embeddings/oleObject81.bin"/><Relationship Id="rId21" Type="http://schemas.openxmlformats.org/officeDocument/2006/relationships/oleObject" Target="../embeddings/oleObject99.bin"/><Relationship Id="rId7" Type="http://schemas.openxmlformats.org/officeDocument/2006/relationships/oleObject" Target="../embeddings/oleObject85.bin"/><Relationship Id="rId12" Type="http://schemas.openxmlformats.org/officeDocument/2006/relationships/oleObject" Target="../embeddings/oleObject90.bin"/><Relationship Id="rId17" Type="http://schemas.openxmlformats.org/officeDocument/2006/relationships/oleObject" Target="../embeddings/oleObject9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4.bin"/><Relationship Id="rId20" Type="http://schemas.openxmlformats.org/officeDocument/2006/relationships/oleObject" Target="../embeddings/oleObject9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4.bin"/><Relationship Id="rId11" Type="http://schemas.openxmlformats.org/officeDocument/2006/relationships/oleObject" Target="../embeddings/oleObject89.bin"/><Relationship Id="rId5" Type="http://schemas.openxmlformats.org/officeDocument/2006/relationships/oleObject" Target="../embeddings/oleObject83.bin"/><Relationship Id="rId15" Type="http://schemas.openxmlformats.org/officeDocument/2006/relationships/oleObject" Target="../embeddings/oleObject93.bin"/><Relationship Id="rId23" Type="http://schemas.openxmlformats.org/officeDocument/2006/relationships/oleObject" Target="../embeddings/oleObject101.bin"/><Relationship Id="rId10" Type="http://schemas.openxmlformats.org/officeDocument/2006/relationships/oleObject" Target="../embeddings/oleObject88.bin"/><Relationship Id="rId19" Type="http://schemas.openxmlformats.org/officeDocument/2006/relationships/oleObject" Target="../embeddings/oleObject97.bin"/><Relationship Id="rId4" Type="http://schemas.openxmlformats.org/officeDocument/2006/relationships/oleObject" Target="../embeddings/oleObject82.bin"/><Relationship Id="rId9" Type="http://schemas.openxmlformats.org/officeDocument/2006/relationships/oleObject" Target="../embeddings/oleObject87.bin"/><Relationship Id="rId14" Type="http://schemas.openxmlformats.org/officeDocument/2006/relationships/oleObject" Target="../embeddings/oleObject92.bin"/><Relationship Id="rId22" Type="http://schemas.openxmlformats.org/officeDocument/2006/relationships/oleObject" Target="../embeddings/oleObject10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13" Type="http://schemas.openxmlformats.org/officeDocument/2006/relationships/oleObject" Target="../embeddings/oleObject112.bin"/><Relationship Id="rId18" Type="http://schemas.openxmlformats.org/officeDocument/2006/relationships/oleObject" Target="../embeddings/oleObject117.bin"/><Relationship Id="rId3" Type="http://schemas.openxmlformats.org/officeDocument/2006/relationships/oleObject" Target="../embeddings/oleObject102.bin"/><Relationship Id="rId21" Type="http://schemas.openxmlformats.org/officeDocument/2006/relationships/oleObject" Target="../embeddings/oleObject120.bin"/><Relationship Id="rId7" Type="http://schemas.openxmlformats.org/officeDocument/2006/relationships/oleObject" Target="../embeddings/oleObject106.bin"/><Relationship Id="rId12" Type="http://schemas.openxmlformats.org/officeDocument/2006/relationships/oleObject" Target="../embeddings/oleObject111.bin"/><Relationship Id="rId17" Type="http://schemas.openxmlformats.org/officeDocument/2006/relationships/oleObject" Target="../embeddings/oleObject116.bin"/><Relationship Id="rId25" Type="http://schemas.openxmlformats.org/officeDocument/2006/relationships/oleObject" Target="../embeddings/oleObject12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15.bin"/><Relationship Id="rId20" Type="http://schemas.openxmlformats.org/officeDocument/2006/relationships/oleObject" Target="../embeddings/oleObject119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5.bin"/><Relationship Id="rId11" Type="http://schemas.openxmlformats.org/officeDocument/2006/relationships/oleObject" Target="../embeddings/oleObject110.bin"/><Relationship Id="rId24" Type="http://schemas.openxmlformats.org/officeDocument/2006/relationships/oleObject" Target="../embeddings/oleObject123.bin"/><Relationship Id="rId5" Type="http://schemas.openxmlformats.org/officeDocument/2006/relationships/oleObject" Target="../embeddings/oleObject104.bin"/><Relationship Id="rId15" Type="http://schemas.openxmlformats.org/officeDocument/2006/relationships/oleObject" Target="../embeddings/oleObject114.bin"/><Relationship Id="rId23" Type="http://schemas.openxmlformats.org/officeDocument/2006/relationships/oleObject" Target="../embeddings/oleObject122.bin"/><Relationship Id="rId10" Type="http://schemas.openxmlformats.org/officeDocument/2006/relationships/oleObject" Target="../embeddings/oleObject109.bin"/><Relationship Id="rId19" Type="http://schemas.openxmlformats.org/officeDocument/2006/relationships/oleObject" Target="../embeddings/oleObject118.bin"/><Relationship Id="rId4" Type="http://schemas.openxmlformats.org/officeDocument/2006/relationships/oleObject" Target="../embeddings/oleObject103.bin"/><Relationship Id="rId9" Type="http://schemas.openxmlformats.org/officeDocument/2006/relationships/oleObject" Target="../embeddings/oleObject108.bin"/><Relationship Id="rId14" Type="http://schemas.openxmlformats.org/officeDocument/2006/relationships/oleObject" Target="../embeddings/oleObject113.bin"/><Relationship Id="rId22" Type="http://schemas.openxmlformats.org/officeDocument/2006/relationships/oleObject" Target="../embeddings/oleObject12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928802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3.6 SOUSTAVY LINEÁRNÍCH ROVNIC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323528" y="980728"/>
            <a:ext cx="784887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dirty="0" smtClean="0"/>
              <a:t>jsou dvě rovnice, které lze zapsat ve tvaru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419872" y="1556792"/>
          <a:ext cx="2011363" cy="503237"/>
        </p:xfrm>
        <a:graphic>
          <a:graphicData uri="http://schemas.openxmlformats.org/presentationml/2006/ole">
            <p:oleObj spid="_x0000_s111618" name="Rovnice" r:id="rId3" imgW="812520" imgH="2030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323528" y="404664"/>
            <a:ext cx="784887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dirty="0" smtClean="0"/>
              <a:t>Soustava dvou lineárních rovnic o dvou neznámých</a:t>
            </a:r>
            <a:endParaRPr kumimoji="0" lang="cs-CZ" sz="28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323528" y="2780928"/>
            <a:ext cx="8640960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25475" indent="-625475"/>
            <a:r>
              <a:rPr lang="cs-CZ" sz="2800" dirty="0" smtClean="0"/>
              <a:t>Kde </a:t>
            </a:r>
            <a:r>
              <a:rPr lang="cs-CZ" sz="2800" i="1" dirty="0" smtClean="0"/>
              <a:t>x, y </a:t>
            </a:r>
            <a:r>
              <a:rPr lang="cs-CZ" sz="2800" dirty="0" smtClean="0"/>
              <a:t>jsou proměnné a</a:t>
            </a:r>
            <a:br>
              <a:rPr lang="cs-CZ" sz="2800" dirty="0" smtClean="0"/>
            </a:br>
            <a:r>
              <a:rPr lang="cs-CZ" sz="2800" i="1" dirty="0" smtClean="0"/>
              <a:t>a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,a</a:t>
            </a:r>
            <a:r>
              <a:rPr lang="cs-CZ" sz="2800" i="1" baseline="-25000" dirty="0" smtClean="0"/>
              <a:t>2</a:t>
            </a:r>
            <a:r>
              <a:rPr lang="cs-CZ" sz="2800" i="1" dirty="0" smtClean="0"/>
              <a:t>,b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,b</a:t>
            </a:r>
            <a:r>
              <a:rPr lang="cs-CZ" sz="2800" i="1" baseline="-25000" dirty="0" smtClean="0"/>
              <a:t>2</a:t>
            </a:r>
            <a:r>
              <a:rPr lang="cs-CZ" sz="2800" i="1" dirty="0" smtClean="0"/>
              <a:t>,c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,c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koeficienty z množiny R.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1625" name="Object 1"/>
          <p:cNvGraphicFramePr>
            <a:graphicFrameLocks noChangeAspect="1"/>
          </p:cNvGraphicFramePr>
          <p:nvPr/>
        </p:nvGraphicFramePr>
        <p:xfrm>
          <a:off x="3405188" y="2133600"/>
          <a:ext cx="2041525" cy="503238"/>
        </p:xfrm>
        <a:graphic>
          <a:graphicData uri="http://schemas.openxmlformats.org/presentationml/2006/ole">
            <p:oleObj spid="_x0000_s111625" name="Rovnice" r:id="rId4" imgW="825480" imgH="20304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4221088"/>
            <a:ext cx="482453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dirty="0" smtClean="0"/>
              <a:t>Řešením je uspořádaná dvojice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1626" name="Object 10"/>
          <p:cNvGraphicFramePr>
            <a:graphicFrameLocks noChangeAspect="1"/>
          </p:cNvGraphicFramePr>
          <p:nvPr/>
        </p:nvGraphicFramePr>
        <p:xfrm>
          <a:off x="5004048" y="4149080"/>
          <a:ext cx="1887656" cy="720080"/>
        </p:xfrm>
        <a:graphic>
          <a:graphicData uri="http://schemas.openxmlformats.org/presentationml/2006/ole">
            <p:oleObj spid="_x0000_s111626" name="Rovnice" r:id="rId5" imgW="533160" imgH="203040" progId="Equation.3">
              <p:embed/>
            </p:oleObj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kupina 45"/>
          <p:cNvGrpSpPr/>
          <p:nvPr/>
        </p:nvGrpSpPr>
        <p:grpSpPr>
          <a:xfrm>
            <a:off x="323528" y="2492896"/>
            <a:ext cx="7416824" cy="864096"/>
            <a:chOff x="323528" y="2492896"/>
            <a:chExt cx="7416824" cy="864096"/>
          </a:xfrm>
        </p:grpSpPr>
        <p:cxnSp>
          <p:nvCxnSpPr>
            <p:cNvPr id="44" name="Přímá spojovací šipka 43"/>
            <p:cNvCxnSpPr/>
            <p:nvPr/>
          </p:nvCxnSpPr>
          <p:spPr>
            <a:xfrm flipV="1">
              <a:off x="5004048" y="2492896"/>
              <a:ext cx="288032" cy="504056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内容占位符 2"/>
            <p:cNvSpPr txBox="1">
              <a:spLocks/>
            </p:cNvSpPr>
            <p:nvPr/>
          </p:nvSpPr>
          <p:spPr>
            <a:xfrm>
              <a:off x="323528" y="2852936"/>
              <a:ext cx="741682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240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(nejvýhodnější</a:t>
              </a:r>
              <a:r>
                <a:rPr kumimoji="0" lang="cs-CZ" sz="240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je vyjadřovat neznámou s koeficientem 1)</a:t>
              </a:r>
              <a:endParaRPr kumimoji="0" lang="cs-CZ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内容占位符 2"/>
          <p:cNvSpPr txBox="1">
            <a:spLocks/>
          </p:cNvSpPr>
          <p:nvPr/>
        </p:nvSpPr>
        <p:spPr>
          <a:xfrm>
            <a:off x="35496" y="2708920"/>
            <a:ext cx="496855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 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dosadíme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 druhé rovnice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12642" name="Rovnice" r:id="rId3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251227" y="2276872"/>
          <a:ext cx="1697037" cy="469900"/>
        </p:xfrm>
        <a:graphic>
          <a:graphicData uri="http://schemas.openxmlformats.org/presentationml/2006/ole">
            <p:oleObj spid="_x0000_s112645" name="Rovnice" r:id="rId4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 jedné rovnice vyjádříme libovolnou neznámou: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411760" y="1268760"/>
            <a:ext cx="4320480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12653" name="Rovnice" r:id="rId5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035203" y="1844824"/>
          <a:ext cx="1885950" cy="473075"/>
        </p:xfrm>
        <a:graphic>
          <a:graphicData uri="http://schemas.openxmlformats.org/presentationml/2006/ole">
            <p:oleObj spid="_x0000_s112654" name="Rovnice" r:id="rId6" imgW="761760" imgH="190440" progId="Equation.3">
              <p:embed/>
            </p:oleObj>
          </a:graphicData>
        </a:graphic>
      </p:graphicFrame>
      <p:cxnSp>
        <p:nvCxnSpPr>
          <p:cNvPr id="22" name="Přímá spojovací šipka 21"/>
          <p:cNvCxnSpPr/>
          <p:nvPr/>
        </p:nvCxnSpPr>
        <p:spPr>
          <a:xfrm>
            <a:off x="6948264" y="249289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5" name="Object 5"/>
          <p:cNvGraphicFramePr>
            <a:graphicFrameLocks noChangeAspect="1"/>
          </p:cNvGraphicFramePr>
          <p:nvPr/>
        </p:nvGraphicFramePr>
        <p:xfrm>
          <a:off x="7452320" y="2348880"/>
          <a:ext cx="566738" cy="314325"/>
        </p:xfrm>
        <a:graphic>
          <a:graphicData uri="http://schemas.openxmlformats.org/presentationml/2006/ole">
            <p:oleObj spid="_x0000_s112655" name="Rovnice" r:id="rId7" imgW="228600" imgH="12672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>
            <a:off x="5107211" y="270892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6" name="Object 1"/>
          <p:cNvGraphicFramePr>
            <a:graphicFrameLocks noChangeAspect="1"/>
          </p:cNvGraphicFramePr>
          <p:nvPr/>
        </p:nvGraphicFramePr>
        <p:xfrm>
          <a:off x="5007917" y="2810768"/>
          <a:ext cx="284163" cy="411163"/>
        </p:xfrm>
        <a:graphic>
          <a:graphicData uri="http://schemas.openxmlformats.org/presentationml/2006/ole">
            <p:oleObj spid="_x0000_s112656" name="Rovnice" r:id="rId8" imgW="114120" imgH="164880" progId="Equation.3">
              <p:embed/>
            </p:oleObj>
          </a:graphicData>
        </a:graphic>
      </p:graphicFrame>
      <p:graphicFrame>
        <p:nvGraphicFramePr>
          <p:cNvPr id="112657" name="Object 5"/>
          <p:cNvGraphicFramePr>
            <a:graphicFrameLocks noChangeAspect="1"/>
          </p:cNvGraphicFramePr>
          <p:nvPr/>
        </p:nvGraphicFramePr>
        <p:xfrm>
          <a:off x="7956376" y="2276872"/>
          <a:ext cx="1163637" cy="469900"/>
        </p:xfrm>
        <a:graphic>
          <a:graphicData uri="http://schemas.openxmlformats.org/presentationml/2006/ole">
            <p:oleObj spid="_x0000_s112657" name="Rovnice" r:id="rId9" imgW="469800" imgH="190440" progId="Equation.3">
              <p:embed/>
            </p:oleObj>
          </a:graphicData>
        </a:graphic>
      </p:graphicFrame>
      <p:graphicFrame>
        <p:nvGraphicFramePr>
          <p:cNvPr id="112658" name="Object 18"/>
          <p:cNvGraphicFramePr>
            <a:graphicFrameLocks noChangeAspect="1"/>
          </p:cNvGraphicFramePr>
          <p:nvPr/>
        </p:nvGraphicFramePr>
        <p:xfrm>
          <a:off x="5239419" y="2780928"/>
          <a:ext cx="1420813" cy="504825"/>
        </p:xfrm>
        <a:graphic>
          <a:graphicData uri="http://schemas.openxmlformats.org/presentationml/2006/ole">
            <p:oleObj spid="_x0000_s112658" name="Rovnice" r:id="rId10" imgW="571320" imgH="203040" progId="Equation.3">
              <p:embed/>
            </p:oleObj>
          </a:graphicData>
        </a:graphic>
      </p:graphicFrame>
      <p:graphicFrame>
        <p:nvGraphicFramePr>
          <p:cNvPr id="112659" name="Object 19"/>
          <p:cNvGraphicFramePr>
            <a:graphicFrameLocks noChangeAspect="1"/>
          </p:cNvGraphicFramePr>
          <p:nvPr/>
        </p:nvGraphicFramePr>
        <p:xfrm>
          <a:off x="6616079" y="2810321"/>
          <a:ext cx="1484313" cy="474663"/>
        </p:xfrm>
        <a:graphic>
          <a:graphicData uri="http://schemas.openxmlformats.org/presentationml/2006/ole">
            <p:oleObj spid="_x0000_s112659" name="Rovnice" r:id="rId11" imgW="596880" imgH="19044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35496" y="3212976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0" name="Object 20"/>
          <p:cNvGraphicFramePr>
            <a:graphicFrameLocks noChangeAspect="1"/>
          </p:cNvGraphicFramePr>
          <p:nvPr/>
        </p:nvGraphicFramePr>
        <p:xfrm>
          <a:off x="5511179" y="3315965"/>
          <a:ext cx="2589213" cy="473075"/>
        </p:xfrm>
        <a:graphic>
          <a:graphicData uri="http://schemas.openxmlformats.org/presentationml/2006/ole">
            <p:oleObj spid="_x0000_s112660" name="Rovnice" r:id="rId12" imgW="1041120" imgH="190440" progId="Equation.3">
              <p:embed/>
            </p:oleObj>
          </a:graphicData>
        </a:graphic>
      </p:graphicFrame>
      <p:graphicFrame>
        <p:nvGraphicFramePr>
          <p:cNvPr id="112661" name="Object 21"/>
          <p:cNvGraphicFramePr>
            <a:graphicFrameLocks noChangeAspect="1"/>
          </p:cNvGraphicFramePr>
          <p:nvPr/>
        </p:nvGraphicFramePr>
        <p:xfrm>
          <a:off x="6516216" y="3789040"/>
          <a:ext cx="1893888" cy="473075"/>
        </p:xfrm>
        <a:graphic>
          <a:graphicData uri="http://schemas.openxmlformats.org/presentationml/2006/ole">
            <p:oleObj spid="_x0000_s112661" name="Rovnice" r:id="rId13" imgW="761760" imgH="190440" progId="Equation.3">
              <p:embed/>
            </p:oleObj>
          </a:graphicData>
        </a:graphic>
      </p:graphicFrame>
      <p:graphicFrame>
        <p:nvGraphicFramePr>
          <p:cNvPr id="112662" name="Object 22"/>
          <p:cNvGraphicFramePr>
            <a:graphicFrameLocks noChangeAspect="1"/>
          </p:cNvGraphicFramePr>
          <p:nvPr/>
        </p:nvGraphicFramePr>
        <p:xfrm>
          <a:off x="7164388" y="4245868"/>
          <a:ext cx="820737" cy="568325"/>
        </p:xfrm>
        <a:graphic>
          <a:graphicData uri="http://schemas.openxmlformats.org/presentationml/2006/ole">
            <p:oleObj spid="_x0000_s112662" name="Rovnice" r:id="rId14" imgW="330120" imgH="228600" progId="Equation.3">
              <p:embed/>
            </p:oleObj>
          </a:graphicData>
        </a:graphic>
      </p:graphicFrame>
      <p:sp>
        <p:nvSpPr>
          <p:cNvPr id="36" name="内容占位符 2"/>
          <p:cNvSpPr txBox="1">
            <a:spLocks/>
          </p:cNvSpPr>
          <p:nvPr/>
        </p:nvSpPr>
        <p:spPr>
          <a:xfrm>
            <a:off x="0" y="4511526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vrátíme se k vyjádřené neznámé a dopočítáme ji: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3" name="Object 23"/>
          <p:cNvGraphicFramePr>
            <a:graphicFrameLocks noChangeAspect="1"/>
          </p:cNvGraphicFramePr>
          <p:nvPr/>
        </p:nvGraphicFramePr>
        <p:xfrm>
          <a:off x="4455964" y="4583534"/>
          <a:ext cx="1700212" cy="471488"/>
        </p:xfrm>
        <a:graphic>
          <a:graphicData uri="http://schemas.openxmlformats.org/presentationml/2006/ole">
            <p:oleObj spid="_x0000_s112663" name="Rovnice" r:id="rId15" imgW="685800" imgH="190440" progId="Equation.3">
              <p:embed/>
            </p:oleObj>
          </a:graphicData>
        </a:graphic>
      </p:graphicFrame>
      <p:graphicFrame>
        <p:nvGraphicFramePr>
          <p:cNvPr id="112664" name="Object 24"/>
          <p:cNvGraphicFramePr>
            <a:graphicFrameLocks noChangeAspect="1"/>
          </p:cNvGraphicFramePr>
          <p:nvPr/>
        </p:nvGraphicFramePr>
        <p:xfrm>
          <a:off x="4483075" y="5015582"/>
          <a:ext cx="1889125" cy="407987"/>
        </p:xfrm>
        <a:graphic>
          <a:graphicData uri="http://schemas.openxmlformats.org/presentationml/2006/ole">
            <p:oleObj spid="_x0000_s112664" name="Rovnice" r:id="rId16" imgW="761760" imgH="164880" progId="Equation.3">
              <p:embed/>
            </p:oleObj>
          </a:graphicData>
        </a:graphic>
      </p:graphicFrame>
      <p:graphicFrame>
        <p:nvGraphicFramePr>
          <p:cNvPr id="112665" name="Object 25"/>
          <p:cNvGraphicFramePr>
            <a:graphicFrameLocks noChangeAspect="1"/>
          </p:cNvGraphicFramePr>
          <p:nvPr/>
        </p:nvGraphicFramePr>
        <p:xfrm>
          <a:off x="4499992" y="5375622"/>
          <a:ext cx="1006475" cy="501650"/>
        </p:xfrm>
        <a:graphic>
          <a:graphicData uri="http://schemas.openxmlformats.org/presentationml/2006/ole">
            <p:oleObj spid="_x0000_s112665" name="Rovnice" r:id="rId17" imgW="406080" imgH="203040" progId="Equation.3">
              <p:embed/>
            </p:oleObj>
          </a:graphicData>
        </a:graphic>
      </p:graphicFrame>
      <p:sp>
        <p:nvSpPr>
          <p:cNvPr id="40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6" name="Object 26"/>
          <p:cNvGraphicFramePr>
            <a:graphicFrameLocks noChangeAspect="1"/>
          </p:cNvGraphicFramePr>
          <p:nvPr/>
        </p:nvGraphicFramePr>
        <p:xfrm>
          <a:off x="4447555" y="5949280"/>
          <a:ext cx="1924645" cy="815703"/>
        </p:xfrm>
        <a:graphic>
          <a:graphicData uri="http://schemas.openxmlformats.org/presentationml/2006/ole">
            <p:oleObj spid="_x0000_s112666" name="Rovnice" r:id="rId18" imgW="596880" imgH="253800" progId="Equation.3">
              <p:embed/>
            </p:oleObj>
          </a:graphicData>
        </a:graphic>
      </p:graphicFrame>
      <p:graphicFrame>
        <p:nvGraphicFramePr>
          <p:cNvPr id="112667" name="Object 27"/>
          <p:cNvGraphicFramePr>
            <a:graphicFrameLocks noChangeAspect="1"/>
          </p:cNvGraphicFramePr>
          <p:nvPr/>
        </p:nvGraphicFramePr>
        <p:xfrm>
          <a:off x="5220072" y="2852936"/>
          <a:ext cx="284162" cy="315913"/>
        </p:xfrm>
        <a:graphic>
          <a:graphicData uri="http://schemas.openxmlformats.org/presentationml/2006/ole">
            <p:oleObj spid="_x0000_s112667" name="Rovnice" r:id="rId19" imgW="114120" imgH="126720" progId="Equation.3">
              <p:embed/>
            </p:oleObj>
          </a:graphicData>
        </a:graphic>
      </p:graphicFrame>
      <p:sp>
        <p:nvSpPr>
          <p:cNvPr id="48" name="Zaoblený obdélník 47"/>
          <p:cNvSpPr/>
          <p:nvPr/>
        </p:nvSpPr>
        <p:spPr>
          <a:xfrm>
            <a:off x="7452320" y="2204864"/>
            <a:ext cx="1691680" cy="57606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aoblený obdélník 48"/>
          <p:cNvSpPr/>
          <p:nvPr/>
        </p:nvSpPr>
        <p:spPr>
          <a:xfrm>
            <a:off x="5076056" y="1772816"/>
            <a:ext cx="1800200" cy="50405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2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2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12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12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12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3" grpId="0"/>
      <p:bldP spid="16" grpId="0"/>
      <p:bldP spid="31" grpId="0"/>
      <p:bldP spid="36" grpId="0"/>
      <p:bldP spid="40" grpId="0"/>
      <p:bldP spid="48" grpId="0" animBg="1"/>
      <p:bldP spid="49" grpId="0" animBg="1"/>
      <p:bldP spid="4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36194" name="Rovnice" r:id="rId3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251227" y="2276872"/>
          <a:ext cx="1697037" cy="469900"/>
        </p:xfrm>
        <a:graphic>
          <a:graphicData uri="http://schemas.openxmlformats.org/presentationml/2006/ole">
            <p:oleObj spid="_x0000_s136195" name="Rovnice" r:id="rId4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obou rovnic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vyjádříme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tutéž neznámou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411760" y="1268760"/>
            <a:ext cx="4320480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POROVNÁVACÍ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36196" name="Rovnice" r:id="rId5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035203" y="1844824"/>
          <a:ext cx="1885950" cy="473075"/>
        </p:xfrm>
        <a:graphic>
          <a:graphicData uri="http://schemas.openxmlformats.org/presentationml/2006/ole">
            <p:oleObj spid="_x0000_s136197" name="Rovnice" r:id="rId6" imgW="761760" imgH="190440" progId="Equation.3">
              <p:embed/>
            </p:oleObj>
          </a:graphicData>
        </a:graphic>
      </p:graphicFrame>
      <p:cxnSp>
        <p:nvCxnSpPr>
          <p:cNvPr id="22" name="Přímá spojovací šipka 21"/>
          <p:cNvCxnSpPr/>
          <p:nvPr/>
        </p:nvCxnSpPr>
        <p:spPr>
          <a:xfrm>
            <a:off x="6948264" y="249289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5" name="Object 5"/>
          <p:cNvGraphicFramePr>
            <a:graphicFrameLocks noChangeAspect="1"/>
          </p:cNvGraphicFramePr>
          <p:nvPr/>
        </p:nvGraphicFramePr>
        <p:xfrm>
          <a:off x="7452320" y="2348880"/>
          <a:ext cx="566738" cy="314325"/>
        </p:xfrm>
        <a:graphic>
          <a:graphicData uri="http://schemas.openxmlformats.org/presentationml/2006/ole">
            <p:oleObj spid="_x0000_s136198" name="Rovnice" r:id="rId7" imgW="228600" imgH="12672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>
            <a:off x="5107211" y="270892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7" name="Object 5"/>
          <p:cNvGraphicFramePr>
            <a:graphicFrameLocks noChangeAspect="1"/>
          </p:cNvGraphicFramePr>
          <p:nvPr/>
        </p:nvGraphicFramePr>
        <p:xfrm>
          <a:off x="7956376" y="2276872"/>
          <a:ext cx="1163637" cy="469900"/>
        </p:xfrm>
        <a:graphic>
          <a:graphicData uri="http://schemas.openxmlformats.org/presentationml/2006/ole">
            <p:oleObj spid="_x0000_s136200" name="Rovnice" r:id="rId8" imgW="469800" imgH="19044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35496" y="3212976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1" name="Object 21"/>
          <p:cNvGraphicFramePr>
            <a:graphicFrameLocks noChangeAspect="1"/>
          </p:cNvGraphicFramePr>
          <p:nvPr/>
        </p:nvGraphicFramePr>
        <p:xfrm>
          <a:off x="5767388" y="3213100"/>
          <a:ext cx="1230312" cy="473075"/>
        </p:xfrm>
        <a:graphic>
          <a:graphicData uri="http://schemas.openxmlformats.org/presentationml/2006/ole">
            <p:oleObj spid="_x0000_s136204" name="Rovnice" r:id="rId9" imgW="495000" imgH="190440" progId="Equation.3">
              <p:embed/>
            </p:oleObj>
          </a:graphicData>
        </a:graphic>
      </p:graphicFrame>
      <p:graphicFrame>
        <p:nvGraphicFramePr>
          <p:cNvPr id="112662" name="Object 22"/>
          <p:cNvGraphicFramePr>
            <a:graphicFrameLocks noChangeAspect="1"/>
          </p:cNvGraphicFramePr>
          <p:nvPr/>
        </p:nvGraphicFramePr>
        <p:xfrm>
          <a:off x="5983511" y="3573016"/>
          <a:ext cx="820737" cy="568325"/>
        </p:xfrm>
        <a:graphic>
          <a:graphicData uri="http://schemas.openxmlformats.org/presentationml/2006/ole">
            <p:oleObj spid="_x0000_s136205" name="Rovnice" r:id="rId10" imgW="330120" imgH="228600" progId="Equation.3">
              <p:embed/>
            </p:oleObj>
          </a:graphicData>
        </a:graphic>
      </p:graphicFrame>
      <p:sp>
        <p:nvSpPr>
          <p:cNvPr id="36" name="内容占位符 2"/>
          <p:cNvSpPr txBox="1">
            <a:spLocks/>
          </p:cNvSpPr>
          <p:nvPr/>
        </p:nvSpPr>
        <p:spPr>
          <a:xfrm>
            <a:off x="0" y="4511526"/>
            <a:ext cx="5364088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vrátíme se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 druhé 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vyjádřené neznámé a dopočítáme ji: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3" name="Object 23"/>
          <p:cNvGraphicFramePr>
            <a:graphicFrameLocks noChangeAspect="1"/>
          </p:cNvGraphicFramePr>
          <p:nvPr/>
        </p:nvGraphicFramePr>
        <p:xfrm>
          <a:off x="5541963" y="4583113"/>
          <a:ext cx="1543050" cy="471487"/>
        </p:xfrm>
        <a:graphic>
          <a:graphicData uri="http://schemas.openxmlformats.org/presentationml/2006/ole">
            <p:oleObj spid="_x0000_s136206" name="Rovnice" r:id="rId11" imgW="622080" imgH="190440" progId="Equation.3">
              <p:embed/>
            </p:oleObj>
          </a:graphicData>
        </a:graphic>
      </p:graphicFrame>
      <p:graphicFrame>
        <p:nvGraphicFramePr>
          <p:cNvPr id="112664" name="Object 24"/>
          <p:cNvGraphicFramePr>
            <a:graphicFrameLocks noChangeAspect="1"/>
          </p:cNvGraphicFramePr>
          <p:nvPr/>
        </p:nvGraphicFramePr>
        <p:xfrm>
          <a:off x="5508104" y="5014913"/>
          <a:ext cx="1700213" cy="407987"/>
        </p:xfrm>
        <a:graphic>
          <a:graphicData uri="http://schemas.openxmlformats.org/presentationml/2006/ole">
            <p:oleObj spid="_x0000_s136207" name="Rovnice" r:id="rId12" imgW="685800" imgH="164880" progId="Equation.3">
              <p:embed/>
            </p:oleObj>
          </a:graphicData>
        </a:graphic>
      </p:graphicFrame>
      <p:graphicFrame>
        <p:nvGraphicFramePr>
          <p:cNvPr id="112665" name="Object 25"/>
          <p:cNvGraphicFramePr>
            <a:graphicFrameLocks noChangeAspect="1"/>
          </p:cNvGraphicFramePr>
          <p:nvPr/>
        </p:nvGraphicFramePr>
        <p:xfrm>
          <a:off x="5508104" y="5375622"/>
          <a:ext cx="1006475" cy="501650"/>
        </p:xfrm>
        <a:graphic>
          <a:graphicData uri="http://schemas.openxmlformats.org/presentationml/2006/ole">
            <p:oleObj spid="_x0000_s136208" name="Rovnice" r:id="rId13" imgW="406080" imgH="203040" progId="Equation.3">
              <p:embed/>
            </p:oleObj>
          </a:graphicData>
        </a:graphic>
      </p:graphicFrame>
      <p:sp>
        <p:nvSpPr>
          <p:cNvPr id="40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6" name="Object 26"/>
          <p:cNvGraphicFramePr>
            <a:graphicFrameLocks noChangeAspect="1"/>
          </p:cNvGraphicFramePr>
          <p:nvPr/>
        </p:nvGraphicFramePr>
        <p:xfrm>
          <a:off x="5455667" y="5949280"/>
          <a:ext cx="1924645" cy="815703"/>
        </p:xfrm>
        <a:graphic>
          <a:graphicData uri="http://schemas.openxmlformats.org/presentationml/2006/ole">
            <p:oleObj spid="_x0000_s136209" name="Rovnice" r:id="rId14" imgW="596880" imgH="253800" progId="Equation.3">
              <p:embed/>
            </p:oleObj>
          </a:graphicData>
        </a:graphic>
      </p:graphicFrame>
      <p:cxnSp>
        <p:nvCxnSpPr>
          <p:cNvPr id="35" name="Přímá spojovací šipka 34"/>
          <p:cNvCxnSpPr/>
          <p:nvPr/>
        </p:nvCxnSpPr>
        <p:spPr>
          <a:xfrm>
            <a:off x="6936755" y="206084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Object 5"/>
          <p:cNvGraphicFramePr>
            <a:graphicFrameLocks noChangeAspect="1"/>
          </p:cNvGraphicFramePr>
          <p:nvPr/>
        </p:nvGraphicFramePr>
        <p:xfrm>
          <a:off x="7440811" y="1916832"/>
          <a:ext cx="566738" cy="314325"/>
        </p:xfrm>
        <a:graphic>
          <a:graphicData uri="http://schemas.openxmlformats.org/presentationml/2006/ole">
            <p:oleObj spid="_x0000_s136211" name="Rovnice" r:id="rId15" imgW="228600" imgH="126720" progId="Equation.3">
              <p:embed/>
            </p:oleObj>
          </a:graphicData>
        </a:graphic>
      </p:graphicFrame>
      <p:graphicFrame>
        <p:nvGraphicFramePr>
          <p:cNvPr id="38" name="Object 5"/>
          <p:cNvGraphicFramePr>
            <a:graphicFrameLocks noChangeAspect="1"/>
          </p:cNvGraphicFramePr>
          <p:nvPr/>
        </p:nvGraphicFramePr>
        <p:xfrm>
          <a:off x="8023225" y="1844675"/>
          <a:ext cx="1006475" cy="469900"/>
        </p:xfrm>
        <a:graphic>
          <a:graphicData uri="http://schemas.openxmlformats.org/presentationml/2006/ole">
            <p:oleObj spid="_x0000_s136212" name="Rovnice" r:id="rId16" imgW="406080" imgH="19044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35496" y="2708920"/>
            <a:ext cx="496855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altLang="zh-CN" sz="2800" dirty="0" smtClean="0"/>
              <a:t>o</a:t>
            </a:r>
            <a:r>
              <a:rPr kumimoji="0" lang="cs-CZ" altLang="zh-CN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bě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neznámé porovnáme: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6213" name="Object 17"/>
          <p:cNvGraphicFramePr>
            <a:graphicFrameLocks noChangeAspect="1"/>
          </p:cNvGraphicFramePr>
          <p:nvPr/>
        </p:nvGraphicFramePr>
        <p:xfrm>
          <a:off x="5220072" y="2780928"/>
          <a:ext cx="1006475" cy="469900"/>
        </p:xfrm>
        <a:graphic>
          <a:graphicData uri="http://schemas.openxmlformats.org/presentationml/2006/ole">
            <p:oleObj spid="_x0000_s136213" name="Rovnice" r:id="rId17" imgW="406080" imgH="190440" progId="Equation.3">
              <p:embed/>
            </p:oleObj>
          </a:graphicData>
        </a:graphic>
      </p:graphicFrame>
      <p:graphicFrame>
        <p:nvGraphicFramePr>
          <p:cNvPr id="136214" name="Object 15"/>
          <p:cNvGraphicFramePr>
            <a:graphicFrameLocks noChangeAspect="1"/>
          </p:cNvGraphicFramePr>
          <p:nvPr/>
        </p:nvGraphicFramePr>
        <p:xfrm>
          <a:off x="6201891" y="2884488"/>
          <a:ext cx="314325" cy="250825"/>
        </p:xfrm>
        <a:graphic>
          <a:graphicData uri="http://schemas.openxmlformats.org/presentationml/2006/ole">
            <p:oleObj spid="_x0000_s136214" name="Rovnice" r:id="rId18" imgW="126720" imgH="101520" progId="Equation.3">
              <p:embed/>
            </p:oleObj>
          </a:graphicData>
        </a:graphic>
      </p:graphicFrame>
      <p:graphicFrame>
        <p:nvGraphicFramePr>
          <p:cNvPr id="136215" name="Object 17"/>
          <p:cNvGraphicFramePr>
            <a:graphicFrameLocks noChangeAspect="1"/>
          </p:cNvGraphicFramePr>
          <p:nvPr/>
        </p:nvGraphicFramePr>
        <p:xfrm>
          <a:off x="6516216" y="2780928"/>
          <a:ext cx="1163638" cy="469900"/>
        </p:xfrm>
        <a:graphic>
          <a:graphicData uri="http://schemas.openxmlformats.org/presentationml/2006/ole">
            <p:oleObj spid="_x0000_s136215" name="Rovnice" r:id="rId19" imgW="469800" imgH="1904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6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6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6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36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12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12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2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12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31" grpId="0"/>
      <p:bldP spid="36" grpId="0"/>
      <p:bldP spid="40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129" name="Object 33"/>
          <p:cNvGraphicFramePr>
            <a:graphicFrameLocks noChangeAspect="1"/>
          </p:cNvGraphicFramePr>
          <p:nvPr/>
        </p:nvGraphicFramePr>
        <p:xfrm>
          <a:off x="6549603" y="3149600"/>
          <a:ext cx="974725" cy="376238"/>
        </p:xfrm>
        <a:graphic>
          <a:graphicData uri="http://schemas.openxmlformats.org/presentationml/2006/ole">
            <p:oleObj spid="_x0000_s132129" name="Rovnice" r:id="rId3" imgW="393480" imgH="15228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22354" y="2739901"/>
          <a:ext cx="1885950" cy="473075"/>
        </p:xfrm>
        <a:graphic>
          <a:graphicData uri="http://schemas.openxmlformats.org/presentationml/2006/ole">
            <p:oleObj spid="_x0000_s132117" name="Rovnice" r:id="rId4" imgW="761760" imgH="190440" progId="Equation.3">
              <p:embed/>
            </p:oleObj>
          </a:graphicData>
        </a:graphic>
      </p:graphicFrame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5112568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vynásobíme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tak, aby u jedné neznámé vznikly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opačné koeficienty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32098" name="Rovnice" r:id="rId5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611267" y="2276872"/>
          <a:ext cx="1697037" cy="469900"/>
        </p:xfrm>
        <a:graphic>
          <a:graphicData uri="http://schemas.openxmlformats.org/presentationml/2006/ole">
            <p:oleObj spid="_x0000_s132099" name="Rovnice" r:id="rId6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915816" y="1268760"/>
            <a:ext cx="331236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III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32100" name="Rovnice" r:id="rId7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395243" y="1844824"/>
          <a:ext cx="1885950" cy="473075"/>
        </p:xfrm>
        <a:graphic>
          <a:graphicData uri="http://schemas.openxmlformats.org/presentationml/2006/ole">
            <p:oleObj spid="_x0000_s132101" name="Rovnice" r:id="rId8" imgW="761760" imgH="190440" progId="Equation.3">
              <p:embed/>
            </p:oleObj>
          </a:graphicData>
        </a:graphic>
      </p:graphicFrame>
      <p:sp>
        <p:nvSpPr>
          <p:cNvPr id="38" name="内容占位符 2"/>
          <p:cNvSpPr txBox="1">
            <a:spLocks/>
          </p:cNvSpPr>
          <p:nvPr/>
        </p:nvSpPr>
        <p:spPr>
          <a:xfrm>
            <a:off x="1331640" y="3212976"/>
            <a:ext cx="734481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např.: u druhé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rovnice chceme u </a:t>
            </a:r>
            <a:r>
              <a:rPr kumimoji="0" lang="cs-CZ" altLang="zh-CN" sz="24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koeficient -3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" name="Skupina 70"/>
          <p:cNvGrpSpPr/>
          <p:nvPr/>
        </p:nvGrpSpPr>
        <p:grpSpPr>
          <a:xfrm>
            <a:off x="5292080" y="2204864"/>
            <a:ext cx="576064" cy="1152128"/>
            <a:chOff x="5292080" y="2204864"/>
            <a:chExt cx="576064" cy="1152128"/>
          </a:xfrm>
        </p:grpSpPr>
        <p:sp>
          <p:nvSpPr>
            <p:cNvPr id="37" name="内容占位符 2"/>
            <p:cNvSpPr txBox="1">
              <a:spLocks/>
            </p:cNvSpPr>
            <p:nvPr/>
          </p:nvSpPr>
          <p:spPr>
            <a:xfrm>
              <a:off x="5292080" y="2204864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-3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9" name="Přímá spojovací šipka 38"/>
            <p:cNvCxnSpPr>
              <a:endCxn id="37" idx="2"/>
            </p:cNvCxnSpPr>
            <p:nvPr/>
          </p:nvCxnSpPr>
          <p:spPr>
            <a:xfrm flipV="1">
              <a:off x="5508104" y="2708920"/>
              <a:ext cx="72008" cy="648072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Zaoblený obdélník 45"/>
          <p:cNvSpPr/>
          <p:nvPr/>
        </p:nvSpPr>
        <p:spPr>
          <a:xfrm>
            <a:off x="5364088" y="1844824"/>
            <a:ext cx="50405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623175" y="2208857"/>
          <a:ext cx="1068388" cy="500063"/>
        </p:xfrm>
        <a:graphic>
          <a:graphicData uri="http://schemas.openxmlformats.org/presentationml/2006/ole">
            <p:oleObj spid="_x0000_s132116" name="Rovnice" r:id="rId9" imgW="4316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436096" y="2636912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2118" name="Object 5"/>
          <p:cNvGraphicFramePr>
            <a:graphicFrameLocks noChangeAspect="1"/>
          </p:cNvGraphicFramePr>
          <p:nvPr/>
        </p:nvGraphicFramePr>
        <p:xfrm>
          <a:off x="5148064" y="3133725"/>
          <a:ext cx="723900" cy="407988"/>
        </p:xfrm>
        <a:graphic>
          <a:graphicData uri="http://schemas.openxmlformats.org/presentationml/2006/ole">
            <p:oleObj spid="_x0000_s132118" name="Rovnice" r:id="rId10" imgW="291960" imgH="164880" progId="Equation.3">
              <p:embed/>
            </p:oleObj>
          </a:graphicData>
        </a:graphic>
      </p:graphicFrame>
      <p:cxnSp>
        <p:nvCxnSpPr>
          <p:cNvPr id="52" name="Přímá spojovací čára 51"/>
          <p:cNvCxnSpPr/>
          <p:nvPr/>
        </p:nvCxnSpPr>
        <p:spPr>
          <a:xfrm>
            <a:off x="5292080" y="3501008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内容占位符 2"/>
          <p:cNvSpPr txBox="1">
            <a:spLocks/>
          </p:cNvSpPr>
          <p:nvPr/>
        </p:nvSpPr>
        <p:spPr>
          <a:xfrm>
            <a:off x="35496" y="3501008"/>
            <a:ext cx="51125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vynásobené rovnice 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sečteme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4" name="Skupina 73"/>
          <p:cNvGrpSpPr/>
          <p:nvPr/>
        </p:nvGrpSpPr>
        <p:grpSpPr>
          <a:xfrm>
            <a:off x="7668344" y="2780928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2119" name="Rovnice" r:id="rId11" imgW="139680" imgH="139680" progId="Equation.3">
                <p:embed/>
              </p:oleObj>
            </a:graphicData>
          </a:graphic>
        </p:graphicFrame>
      </p:grpSp>
      <p:sp>
        <p:nvSpPr>
          <p:cNvPr id="57" name="Zaoblený obdélník 56"/>
          <p:cNvSpPr/>
          <p:nvPr/>
        </p:nvSpPr>
        <p:spPr>
          <a:xfrm>
            <a:off x="5220072" y="2708920"/>
            <a:ext cx="648072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0" name="Object 5"/>
          <p:cNvGraphicFramePr>
            <a:graphicFrameLocks noChangeAspect="1"/>
          </p:cNvGraphicFramePr>
          <p:nvPr/>
        </p:nvGraphicFramePr>
        <p:xfrm>
          <a:off x="5652120" y="3582988"/>
          <a:ext cx="938213" cy="466725"/>
        </p:xfrm>
        <a:graphic>
          <a:graphicData uri="http://schemas.openxmlformats.org/presentationml/2006/ole">
            <p:oleObj spid="_x0000_s132120" name="Rovnice" r:id="rId12" imgW="380880" imgH="190440" progId="Equation.3">
              <p:embed/>
            </p:oleObj>
          </a:graphicData>
        </a:graphic>
      </p:graphicFrame>
      <p:sp>
        <p:nvSpPr>
          <p:cNvPr id="58" name="Zaoblený obdélník 57"/>
          <p:cNvSpPr/>
          <p:nvPr/>
        </p:nvSpPr>
        <p:spPr>
          <a:xfrm>
            <a:off x="5886000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1" name="Object 5"/>
          <p:cNvGraphicFramePr>
            <a:graphicFrameLocks noChangeAspect="1"/>
          </p:cNvGraphicFramePr>
          <p:nvPr/>
        </p:nvGraphicFramePr>
        <p:xfrm>
          <a:off x="6563519" y="3683819"/>
          <a:ext cx="312737" cy="249237"/>
        </p:xfrm>
        <a:graphic>
          <a:graphicData uri="http://schemas.openxmlformats.org/presentationml/2006/ole">
            <p:oleObj spid="_x0000_s132121" name="Rovnice" r:id="rId13" imgW="126720" imgH="101520" progId="Equation.3">
              <p:embed/>
            </p:oleObj>
          </a:graphicData>
        </a:graphic>
      </p:graphicFrame>
      <p:graphicFrame>
        <p:nvGraphicFramePr>
          <p:cNvPr id="132122" name="Object 5"/>
          <p:cNvGraphicFramePr>
            <a:graphicFrameLocks noChangeAspect="1"/>
          </p:cNvGraphicFramePr>
          <p:nvPr/>
        </p:nvGraphicFramePr>
        <p:xfrm>
          <a:off x="6843861" y="3598664"/>
          <a:ext cx="752475" cy="406400"/>
        </p:xfrm>
        <a:graphic>
          <a:graphicData uri="http://schemas.openxmlformats.org/presentationml/2006/ole">
            <p:oleObj spid="_x0000_s132122" name="Rovnice" r:id="rId14" imgW="304560" imgH="164880" progId="Equation.3">
              <p:embed/>
            </p:oleObj>
          </a:graphicData>
        </a:graphic>
      </p:graphicFrame>
      <p:sp>
        <p:nvSpPr>
          <p:cNvPr id="62" name="内容占位符 2"/>
          <p:cNvSpPr txBox="1">
            <a:spLocks/>
          </p:cNvSpPr>
          <p:nvPr/>
        </p:nvSpPr>
        <p:spPr>
          <a:xfrm>
            <a:off x="35496" y="4005064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2123" name="Object 27"/>
          <p:cNvGraphicFramePr>
            <a:graphicFrameLocks noChangeAspect="1"/>
          </p:cNvGraphicFramePr>
          <p:nvPr/>
        </p:nvGraphicFramePr>
        <p:xfrm>
          <a:off x="6300192" y="3933056"/>
          <a:ext cx="820737" cy="568325"/>
        </p:xfrm>
        <a:graphic>
          <a:graphicData uri="http://schemas.openxmlformats.org/presentationml/2006/ole">
            <p:oleObj spid="_x0000_s132123" name="Rovnice" r:id="rId15" imgW="330120" imgH="228600" progId="Equation.3">
              <p:embed/>
            </p:oleObj>
          </a:graphicData>
        </a:graphic>
      </p:graphicFrame>
      <p:sp>
        <p:nvSpPr>
          <p:cNvPr id="64" name="内容占位符 2"/>
          <p:cNvSpPr txBox="1">
            <a:spLocks/>
          </p:cNvSpPr>
          <p:nvPr/>
        </p:nvSpPr>
        <p:spPr>
          <a:xfrm>
            <a:off x="35496" y="4509120"/>
            <a:ext cx="504056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vypočítanou hodnotu dosadíme do jedné z rovnic a dopočítáme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druhou neznámou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" name="Zaoblený obdélník 64"/>
          <p:cNvSpPr/>
          <p:nvPr/>
        </p:nvSpPr>
        <p:spPr>
          <a:xfrm>
            <a:off x="5364088" y="1844824"/>
            <a:ext cx="194421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4" name="Object 5"/>
          <p:cNvGraphicFramePr>
            <a:graphicFrameLocks noChangeAspect="1"/>
          </p:cNvGraphicFramePr>
          <p:nvPr/>
        </p:nvGraphicFramePr>
        <p:xfrm>
          <a:off x="5508104" y="4581128"/>
          <a:ext cx="1697037" cy="469900"/>
        </p:xfrm>
        <a:graphic>
          <a:graphicData uri="http://schemas.openxmlformats.org/presentationml/2006/ole">
            <p:oleObj spid="_x0000_s132124" name="Rovnice" r:id="rId16" imgW="685800" imgH="190440" progId="Equation.3">
              <p:embed/>
            </p:oleObj>
          </a:graphicData>
        </a:graphic>
      </p:graphicFrame>
      <p:graphicFrame>
        <p:nvGraphicFramePr>
          <p:cNvPr id="132125" name="Object 5"/>
          <p:cNvGraphicFramePr>
            <a:graphicFrameLocks noChangeAspect="1"/>
          </p:cNvGraphicFramePr>
          <p:nvPr/>
        </p:nvGraphicFramePr>
        <p:xfrm>
          <a:off x="5364088" y="5076825"/>
          <a:ext cx="1884362" cy="407988"/>
        </p:xfrm>
        <a:graphic>
          <a:graphicData uri="http://schemas.openxmlformats.org/presentationml/2006/ole">
            <p:oleObj spid="_x0000_s132125" name="Rovnice" r:id="rId17" imgW="761760" imgH="164880" progId="Equation.3">
              <p:embed/>
            </p:oleObj>
          </a:graphicData>
        </a:graphic>
      </p:graphicFrame>
      <p:graphicFrame>
        <p:nvGraphicFramePr>
          <p:cNvPr id="132126" name="Object 5"/>
          <p:cNvGraphicFramePr>
            <a:graphicFrameLocks noChangeAspect="1"/>
          </p:cNvGraphicFramePr>
          <p:nvPr/>
        </p:nvGraphicFramePr>
        <p:xfrm>
          <a:off x="6231409" y="5464175"/>
          <a:ext cx="1004887" cy="501650"/>
        </p:xfrm>
        <a:graphic>
          <a:graphicData uri="http://schemas.openxmlformats.org/presentationml/2006/ole">
            <p:oleObj spid="_x0000_s132126" name="Rovnice" r:id="rId18" imgW="406080" imgH="203040" progId="Equation.3">
              <p:embed/>
            </p:oleObj>
          </a:graphicData>
        </a:graphic>
      </p:graphicFrame>
      <p:sp>
        <p:nvSpPr>
          <p:cNvPr id="69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5455667" y="5949280"/>
          <a:ext cx="1924645" cy="815703"/>
        </p:xfrm>
        <a:graphic>
          <a:graphicData uri="http://schemas.openxmlformats.org/presentationml/2006/ole">
            <p:oleObj spid="_x0000_s132127" name="Rovnice" r:id="rId19" imgW="596880" imgH="253800" progId="Equation.3">
              <p:embed/>
            </p:oleObj>
          </a:graphicData>
        </a:graphic>
      </p:graphicFrame>
      <p:graphicFrame>
        <p:nvGraphicFramePr>
          <p:cNvPr id="132128" name="Object 32"/>
          <p:cNvGraphicFramePr>
            <a:graphicFrameLocks noChangeAspect="1"/>
          </p:cNvGraphicFramePr>
          <p:nvPr/>
        </p:nvGraphicFramePr>
        <p:xfrm>
          <a:off x="5834162" y="3141663"/>
          <a:ext cx="754062" cy="469900"/>
        </p:xfrm>
        <a:graphic>
          <a:graphicData uri="http://schemas.openxmlformats.org/presentationml/2006/ole">
            <p:oleObj spid="_x0000_s132128" name="Rovnice" r:id="rId20" imgW="304560" imgH="190440" progId="Equation.3">
              <p:embed/>
            </p:oleObj>
          </a:graphicData>
        </a:graphic>
      </p:graphicFrame>
      <p:sp>
        <p:nvSpPr>
          <p:cNvPr id="75" name="Zaoblený obdélník 74"/>
          <p:cNvSpPr/>
          <p:nvPr/>
        </p:nvSpPr>
        <p:spPr>
          <a:xfrm>
            <a:off x="6876256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Zaoblený obdélník 75"/>
          <p:cNvSpPr/>
          <p:nvPr/>
        </p:nvSpPr>
        <p:spPr>
          <a:xfrm>
            <a:off x="5516488" y="2204864"/>
            <a:ext cx="3231976" cy="43204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2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2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2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2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32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32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2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132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132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32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38" grpId="0"/>
      <p:bldP spid="38" grpId="1"/>
      <p:bldP spid="46" grpId="0" animBg="1"/>
      <p:bldP spid="46" grpId="1" animBg="1"/>
      <p:bldP spid="55" grpId="0"/>
      <p:bldP spid="57" grpId="0" animBg="1"/>
      <p:bldP spid="57" grpId="1" animBg="1"/>
      <p:bldP spid="58" grpId="0" animBg="1"/>
      <p:bldP spid="58" grpId="1" animBg="1"/>
      <p:bldP spid="62" grpId="0"/>
      <p:bldP spid="64" grpId="0"/>
      <p:bldP spid="65" grpId="0" animBg="1"/>
      <p:bldP spid="65" grpId="1" animBg="1"/>
      <p:bldP spid="69" grpId="0"/>
      <p:bldP spid="75" grpId="0" animBg="1"/>
      <p:bldP spid="75" grpId="1" animBg="1"/>
      <p:bldP spid="76" grpId="0" animBg="1"/>
      <p:bldP spid="76" grpId="1" animBg="1"/>
      <p:bldP spid="76" grpId="2" animBg="1"/>
      <p:bldP spid="76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Skupina 71"/>
          <p:cNvGrpSpPr/>
          <p:nvPr/>
        </p:nvGrpSpPr>
        <p:grpSpPr>
          <a:xfrm>
            <a:off x="5636245" y="1579265"/>
            <a:ext cx="1885950" cy="841623"/>
            <a:chOff x="5636245" y="1579265"/>
            <a:chExt cx="1885950" cy="841623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636245" y="2011313"/>
            <a:ext cx="1885950" cy="409575"/>
          </p:xfrm>
          <a:graphic>
            <a:graphicData uri="http://schemas.openxmlformats.org/presentationml/2006/ole">
              <p:oleObj spid="_x0000_s133152" name="Rovnice" r:id="rId3" imgW="761760" imgH="16488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652120" y="1579265"/>
            <a:ext cx="1854200" cy="409575"/>
          </p:xfrm>
          <a:graphic>
            <a:graphicData uri="http://schemas.openxmlformats.org/presentationml/2006/ole">
              <p:oleObj spid="_x0000_s133151" name="Rovnice" r:id="rId4" imgW="749160" imgH="16488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07653" y="2060847"/>
          <a:ext cx="1885950" cy="409575"/>
        </p:xfrm>
        <a:graphic>
          <a:graphicData uri="http://schemas.openxmlformats.org/presentationml/2006/ole">
            <p:oleObj spid="_x0000_s133141" name="Rovnice" r:id="rId5" imgW="761760" imgH="16488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23528" y="2429445"/>
          <a:ext cx="3143250" cy="1071562"/>
        </p:xfrm>
        <a:graphic>
          <a:graphicData uri="http://schemas.openxmlformats.org/presentationml/2006/ole">
            <p:oleObj spid="_x0000_s133143" name="Rovnice" r:id="rId6" imgW="126972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49466" y="2411413"/>
          <a:ext cx="2074862" cy="409575"/>
        </p:xfrm>
        <a:graphic>
          <a:graphicData uri="http://schemas.openxmlformats.org/presentationml/2006/ole">
            <p:oleObj spid="_x0000_s133127" name="Rovnice" r:id="rId7" imgW="838080" imgH="16488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40175" y="44624"/>
          <a:ext cx="1854200" cy="409575"/>
        </p:xfrm>
        <a:graphic>
          <a:graphicData uri="http://schemas.openxmlformats.org/presentationml/2006/ole">
            <p:oleObj spid="_x0000_s133122" name="Rovnice" r:id="rId8" imgW="749160" imgH="16488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23928" y="508174"/>
          <a:ext cx="1885950" cy="409575"/>
        </p:xfrm>
        <a:graphic>
          <a:graphicData uri="http://schemas.openxmlformats.org/presentationml/2006/ole">
            <p:oleObj spid="_x0000_s133124" name="Rovnice" r:id="rId9" imgW="761760" imgH="16488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1484784"/>
          <a:ext cx="596900" cy="468312"/>
        </p:xfrm>
        <a:graphic>
          <a:graphicData uri="http://schemas.openxmlformats.org/presentationml/2006/ole">
            <p:oleObj spid="_x0000_s133126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724128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668344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3129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6174060" y="5733256"/>
          <a:ext cx="1638300" cy="814388"/>
        </p:xfrm>
        <a:graphic>
          <a:graphicData uri="http://schemas.openxmlformats.org/presentationml/2006/ole">
            <p:oleObj spid="_x0000_s133137" name="Rovnice" r:id="rId12" imgW="5079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323528" y="1628799"/>
          <a:ext cx="1854200" cy="409575"/>
        </p:xfrm>
        <a:graphic>
          <a:graphicData uri="http://schemas.openxmlformats.org/presentationml/2006/ole">
            <p:oleObj spid="_x0000_s133140" name="Rovnice" r:id="rId13" imgW="749160" imgH="16488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699792" y="1372567"/>
          <a:ext cx="1727200" cy="976313"/>
        </p:xfrm>
        <a:graphic>
          <a:graphicData uri="http://schemas.openxmlformats.org/presentationml/2006/ole">
            <p:oleObj spid="_x0000_s133142" name="Rovnice" r:id="rId14" imgW="698400" imgH="393480" progId="Equation.3">
              <p:embed/>
            </p:oleObj>
          </a:graphicData>
        </a:graphic>
      </p:graphicFrame>
      <p:grpSp>
        <p:nvGrpSpPr>
          <p:cNvPr id="71" name="Skupina 70"/>
          <p:cNvGrpSpPr/>
          <p:nvPr/>
        </p:nvGrpSpPr>
        <p:grpSpPr>
          <a:xfrm>
            <a:off x="971600" y="2636912"/>
            <a:ext cx="1152128" cy="720080"/>
            <a:chOff x="971600" y="2636912"/>
            <a:chExt cx="1152128" cy="720080"/>
          </a:xfrm>
        </p:grpSpPr>
        <p:cxnSp>
          <p:nvCxnSpPr>
            <p:cNvPr id="53" name="Přímá spojovací čára 52"/>
            <p:cNvCxnSpPr/>
            <p:nvPr/>
          </p:nvCxnSpPr>
          <p:spPr>
            <a:xfrm flipV="1">
              <a:off x="971600" y="2852936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 flipV="1">
              <a:off x="1835696" y="3068960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33144" name="Object 13"/>
            <p:cNvGraphicFramePr>
              <a:graphicFrameLocks noChangeAspect="1"/>
            </p:cNvGraphicFramePr>
            <p:nvPr/>
          </p:nvGraphicFramePr>
          <p:xfrm>
            <a:off x="971600" y="2636912"/>
            <a:ext cx="172196" cy="229914"/>
          </p:xfrm>
          <a:graphic>
            <a:graphicData uri="http://schemas.openxmlformats.org/presentationml/2006/ole">
              <p:oleObj spid="_x0000_s133144" name="Rovnice" r:id="rId15" imgW="114120" imgH="152280" progId="Equation.3">
                <p:embed/>
              </p:oleObj>
            </a:graphicData>
          </a:graphic>
        </p:graphicFrame>
      </p:grpSp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539552" y="3501007"/>
          <a:ext cx="2954338" cy="504825"/>
        </p:xfrm>
        <a:graphic>
          <a:graphicData uri="http://schemas.openxmlformats.org/presentationml/2006/ole">
            <p:oleObj spid="_x0000_s133145" name="Rovnice" r:id="rId16" imgW="1193760" imgH="2030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724868" y="4005063"/>
          <a:ext cx="2767012" cy="409575"/>
        </p:xfrm>
        <a:graphic>
          <a:graphicData uri="http://schemas.openxmlformats.org/presentationml/2006/ole">
            <p:oleObj spid="_x0000_s133146" name="Rovnice" r:id="rId17" imgW="1117440" imgH="164880" progId="Equation.3">
              <p:embed/>
            </p:oleObj>
          </a:graphicData>
        </a:graphic>
      </p:graphicFrame>
      <p:graphicFrame>
        <p:nvGraphicFramePr>
          <p:cNvPr id="133147" name="Object 13"/>
          <p:cNvGraphicFramePr>
            <a:graphicFrameLocks noChangeAspect="1"/>
          </p:cNvGraphicFramePr>
          <p:nvPr/>
        </p:nvGraphicFramePr>
        <p:xfrm>
          <a:off x="2109168" y="4387576"/>
          <a:ext cx="1382712" cy="409575"/>
        </p:xfrm>
        <a:graphic>
          <a:graphicData uri="http://schemas.openxmlformats.org/presentationml/2006/ole">
            <p:oleObj spid="_x0000_s133147" name="Rovnice" r:id="rId18" imgW="558720" imgH="164880" progId="Equation.3">
              <p:embed/>
            </p:oleObj>
          </a:graphicData>
        </a:graphic>
      </p:graphicFrame>
      <p:graphicFrame>
        <p:nvGraphicFramePr>
          <p:cNvPr id="133148" name="Object 13"/>
          <p:cNvGraphicFramePr>
            <a:graphicFrameLocks noChangeAspect="1"/>
          </p:cNvGraphicFramePr>
          <p:nvPr/>
        </p:nvGraphicFramePr>
        <p:xfrm>
          <a:off x="2483768" y="4725143"/>
          <a:ext cx="817563" cy="503237"/>
        </p:xfrm>
        <a:graphic>
          <a:graphicData uri="http://schemas.openxmlformats.org/presentationml/2006/ole">
            <p:oleObj spid="_x0000_s133148" name="Rovnice" r:id="rId19" imgW="330120" imgH="203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173806" y="5157192"/>
          <a:ext cx="3894138" cy="976313"/>
        </p:xfrm>
        <a:graphic>
          <a:graphicData uri="http://schemas.openxmlformats.org/presentationml/2006/ole">
            <p:oleObj spid="_x0000_s133149" name="Rovnice" r:id="rId20" imgW="1574640" imgH="3934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619672" y="6070997"/>
          <a:ext cx="1636712" cy="814387"/>
        </p:xfrm>
        <a:graphic>
          <a:graphicData uri="http://schemas.openxmlformats.org/presentationml/2006/ole">
            <p:oleObj spid="_x0000_s133150" name="Rovnice" r:id="rId21" imgW="5079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803401"/>
          <a:ext cx="1885950" cy="409575"/>
        </p:xfrm>
        <a:graphic>
          <a:graphicData uri="http://schemas.openxmlformats.org/presentationml/2006/ole">
            <p:oleObj spid="_x0000_s133153" name="Rovnice" r:id="rId22" imgW="761760" imgH="16488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6212036" y="3212976"/>
          <a:ext cx="1384300" cy="409575"/>
        </p:xfrm>
        <a:graphic>
          <a:graphicData uri="http://schemas.openxmlformats.org/presentationml/2006/ole">
            <p:oleObj spid="_x0000_s133154" name="Rovnice" r:id="rId23" imgW="55872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588224" y="3573016"/>
          <a:ext cx="817562" cy="503238"/>
        </p:xfrm>
        <a:graphic>
          <a:graphicData uri="http://schemas.openxmlformats.org/presentationml/2006/ole">
            <p:oleObj spid="_x0000_s133155" name="Rovnice" r:id="rId24" imgW="3301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940152" y="4221088"/>
          <a:ext cx="1854200" cy="409575"/>
        </p:xfrm>
        <a:graphic>
          <a:graphicData uri="http://schemas.openxmlformats.org/presentationml/2006/ole">
            <p:oleObj spid="_x0000_s133156" name="Rovnice" r:id="rId25" imgW="749160" imgH="1648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5770835" y="4603750"/>
          <a:ext cx="2041525" cy="409575"/>
        </p:xfrm>
        <a:graphic>
          <a:graphicData uri="http://schemas.openxmlformats.org/presentationml/2006/ole">
            <p:oleObj spid="_x0000_s133157" name="Rovnice" r:id="rId26" imgW="825480" imgH="164880" progId="Equation.3">
              <p:embed/>
            </p:oleObj>
          </a:graphicData>
        </a:graphic>
      </p:graphicFrame>
      <p:graphicFrame>
        <p:nvGraphicFramePr>
          <p:cNvPr id="133158" name="Object 38"/>
          <p:cNvGraphicFramePr>
            <a:graphicFrameLocks noChangeAspect="1"/>
          </p:cNvGraphicFramePr>
          <p:nvPr/>
        </p:nvGraphicFramePr>
        <p:xfrm>
          <a:off x="6850782" y="4941168"/>
          <a:ext cx="817562" cy="504825"/>
        </p:xfrm>
        <a:graphic>
          <a:graphicData uri="http://schemas.openxmlformats.org/presentationml/2006/ole">
            <p:oleObj spid="_x0000_s133158" name="Rovnice" r:id="rId27" imgW="330120" imgH="203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259632" y="2132856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33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580112" y="1547813"/>
            <a:ext cx="1514872" cy="904875"/>
            <a:chOff x="5724128" y="1547813"/>
            <a:chExt cx="1514872" cy="904875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724128" y="1979613"/>
            <a:ext cx="1508125" cy="473075"/>
          </p:xfrm>
          <a:graphic>
            <a:graphicData uri="http://schemas.openxmlformats.org/presentationml/2006/ole">
              <p:oleObj spid="_x0000_s134164" name="Rovnice" r:id="rId3" imgW="6094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918200" y="1547813"/>
            <a:ext cx="1320800" cy="473075"/>
          </p:xfrm>
          <a:graphic>
            <a:graphicData uri="http://schemas.openxmlformats.org/presentationml/2006/ole">
              <p:oleObj spid="_x0000_s134163" name="Rovnice" r:id="rId4" imgW="53316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95536" y="2030413"/>
          <a:ext cx="1509713" cy="471487"/>
        </p:xfrm>
        <a:graphic>
          <a:graphicData uri="http://schemas.openxmlformats.org/presentationml/2006/ole">
            <p:oleObj spid="_x0000_s134153" name="Rovnice" r:id="rId5" imgW="6094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95536" y="2564904"/>
          <a:ext cx="2043113" cy="473075"/>
        </p:xfrm>
        <a:graphic>
          <a:graphicData uri="http://schemas.openxmlformats.org/presentationml/2006/ole">
            <p:oleObj spid="_x0000_s134155" name="Rovnice" r:id="rId6" imgW="825480" imgH="1904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148064" y="2381250"/>
          <a:ext cx="2389188" cy="471488"/>
        </p:xfrm>
        <a:graphic>
          <a:graphicData uri="http://schemas.openxmlformats.org/presentationml/2006/ole">
            <p:oleObj spid="_x0000_s134149" name="Rovnice" r:id="rId7" imgW="96516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4206875" y="12700"/>
          <a:ext cx="1319213" cy="473075"/>
        </p:xfrm>
        <a:graphic>
          <a:graphicData uri="http://schemas.openxmlformats.org/presentationml/2006/ole">
            <p:oleObj spid="_x0000_s134146" name="Rovnice" r:id="rId8" imgW="53316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95936" y="476250"/>
          <a:ext cx="1508125" cy="473075"/>
        </p:xfrm>
        <a:graphic>
          <a:graphicData uri="http://schemas.openxmlformats.org/presentationml/2006/ole">
            <p:oleObj spid="_x0000_s134147" name="Rovnice" r:id="rId9" imgW="609480" imgH="1904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561709" y="1560786"/>
          <a:ext cx="1098550" cy="500062"/>
        </p:xfrm>
        <a:graphic>
          <a:graphicData uri="http://schemas.openxmlformats.org/presentationml/2006/ole">
            <p:oleObj spid="_x0000_s134148" name="Rovnice" r:id="rId10" imgW="4442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580112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524328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4150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060774" y="5085184"/>
          <a:ext cx="1990792" cy="1296144"/>
        </p:xfrm>
        <a:graphic>
          <a:graphicData uri="http://schemas.openxmlformats.org/presentationml/2006/ole">
            <p:oleObj spid="_x0000_s134151" name="Rovnice" r:id="rId12" imgW="736560" imgH="4824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590550" y="1597025"/>
          <a:ext cx="1320800" cy="473075"/>
        </p:xfrm>
        <a:graphic>
          <a:graphicData uri="http://schemas.openxmlformats.org/presentationml/2006/ole">
            <p:oleObj spid="_x0000_s134152" name="Rovnice" r:id="rId13" imgW="53316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771800" y="1625600"/>
          <a:ext cx="1349375" cy="471488"/>
        </p:xfrm>
        <a:graphic>
          <a:graphicData uri="http://schemas.openxmlformats.org/presentationml/2006/ole">
            <p:oleObj spid="_x0000_s134154" name="Rovnice" r:id="rId14" imgW="545760" imgH="190440" progId="Equation.3">
              <p:embed/>
            </p:oleObj>
          </a:graphicData>
        </a:graphic>
      </p:graphicFrame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1119659" y="3013075"/>
          <a:ext cx="1508125" cy="473075"/>
        </p:xfrm>
        <a:graphic>
          <a:graphicData uri="http://schemas.openxmlformats.org/presentationml/2006/ole">
            <p:oleObj spid="_x0000_s134157" name="Rovnice" r:id="rId15" imgW="609480" imgH="1904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1652588" y="3356992"/>
          <a:ext cx="911225" cy="1038225"/>
        </p:xfrm>
        <a:graphic>
          <a:graphicData uri="http://schemas.openxmlformats.org/presentationml/2006/ole">
            <p:oleObj spid="_x0000_s134158" name="Rovnice" r:id="rId16" imgW="368280" imgH="419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323528" y="4262983"/>
          <a:ext cx="3233737" cy="1038225"/>
        </p:xfrm>
        <a:graphic>
          <a:graphicData uri="http://schemas.openxmlformats.org/presentationml/2006/ole">
            <p:oleObj spid="_x0000_s134161" name="Rovnice" r:id="rId17" imgW="1307880" imgH="41904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106612" y="5252811"/>
          <a:ext cx="1953220" cy="1272533"/>
        </p:xfrm>
        <a:graphic>
          <a:graphicData uri="http://schemas.openxmlformats.org/presentationml/2006/ole">
            <p:oleObj spid="_x0000_s134162" name="Rovnice" r:id="rId18" imgW="736560" imgH="4824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773363"/>
          <a:ext cx="1508125" cy="471487"/>
        </p:xfrm>
        <a:graphic>
          <a:graphicData uri="http://schemas.openxmlformats.org/presentationml/2006/ole">
            <p:oleObj spid="_x0000_s134165" name="Rovnice" r:id="rId19" imgW="6094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10709" y="3213100"/>
          <a:ext cx="1700213" cy="409575"/>
        </p:xfrm>
        <a:graphic>
          <a:graphicData uri="http://schemas.openxmlformats.org/presentationml/2006/ole">
            <p:oleObj spid="_x0000_s134166" name="Rovnice" r:id="rId20" imgW="68580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383933" y="3542903"/>
          <a:ext cx="1068387" cy="1038225"/>
        </p:xfrm>
        <a:graphic>
          <a:graphicData uri="http://schemas.openxmlformats.org/presentationml/2006/ole">
            <p:oleObj spid="_x0000_s134167" name="Rovnice" r:id="rId21" imgW="431640" imgH="419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292080" y="4437112"/>
          <a:ext cx="1601787" cy="977900"/>
        </p:xfrm>
        <a:graphic>
          <a:graphicData uri="http://schemas.openxmlformats.org/presentationml/2006/ole">
            <p:oleObj spid="_x0000_s134168" name="Rovnice" r:id="rId22" imgW="647640" imgH="3934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37039" y="5013176"/>
          <a:ext cx="911225" cy="1039812"/>
        </p:xfrm>
        <a:graphic>
          <a:graphicData uri="http://schemas.openxmlformats.org/presentationml/2006/ole">
            <p:oleObj spid="_x0000_s134169" name="Rovnice" r:id="rId23" imgW="368280" imgH="419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403648" y="2276872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145088" y="2451869"/>
            <a:ext cx="2595264" cy="874142"/>
            <a:chOff x="5289104" y="1259433"/>
            <a:chExt cx="2595264" cy="874142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811093" y="1660500"/>
            <a:ext cx="2073275" cy="473075"/>
          </p:xfrm>
          <a:graphic>
            <a:graphicData uri="http://schemas.openxmlformats.org/presentationml/2006/ole">
              <p:oleObj spid="_x0000_s135185" name="Rovnice" r:id="rId3" imgW="8380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289104" y="1259433"/>
            <a:ext cx="2578100" cy="473075"/>
          </p:xfrm>
          <a:graphic>
            <a:graphicData uri="http://schemas.openxmlformats.org/presentationml/2006/ole">
              <p:oleObj spid="_x0000_s135184" name="Rovnice" r:id="rId4" imgW="104112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407318" y="2924944"/>
          <a:ext cx="2076450" cy="471488"/>
        </p:xfrm>
        <a:graphic>
          <a:graphicData uri="http://schemas.openxmlformats.org/presentationml/2006/ole">
            <p:oleObj spid="_x0000_s135177" name="Rovnice" r:id="rId5" imgW="8380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21977" y="3293541"/>
          <a:ext cx="4117975" cy="1071563"/>
        </p:xfrm>
        <a:graphic>
          <a:graphicData uri="http://schemas.openxmlformats.org/presentationml/2006/ole">
            <p:oleObj spid="_x0000_s135179" name="Rovnice" r:id="rId6" imgW="166356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220072" y="3284538"/>
          <a:ext cx="2578100" cy="471487"/>
        </p:xfrm>
        <a:graphic>
          <a:graphicData uri="http://schemas.openxmlformats.org/presentationml/2006/ole">
            <p:oleObj spid="_x0000_s135173" name="Rovnice" r:id="rId7" imgW="104112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364631" y="85948"/>
          <a:ext cx="4303713" cy="503238"/>
        </p:xfrm>
        <a:graphic>
          <a:graphicData uri="http://schemas.openxmlformats.org/presentationml/2006/ole">
            <p:oleObj spid="_x0000_s135170" name="Rovnice" r:id="rId8" imgW="1739880" imgH="2030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1916832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409874" y="547911"/>
          <a:ext cx="4116388" cy="504825"/>
        </p:xfrm>
        <a:graphic>
          <a:graphicData uri="http://schemas.openxmlformats.org/presentationml/2006/ole">
            <p:oleObj spid="_x0000_s135171" name="Rovnice" r:id="rId9" imgW="1663560" imgH="2030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2797175"/>
          <a:ext cx="596900" cy="468313"/>
        </p:xfrm>
        <a:graphic>
          <a:graphicData uri="http://schemas.openxmlformats.org/presentationml/2006/ole">
            <p:oleObj spid="_x0000_s135172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652120" y="3212976"/>
            <a:ext cx="20162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3284984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956376" y="3356992"/>
            <a:ext cx="560512" cy="720080"/>
            <a:chOff x="7668344" y="2780928"/>
            <a:chExt cx="560512" cy="720080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720080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5174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308303" y="5517232"/>
          <a:ext cx="1633911" cy="792088"/>
        </p:xfrm>
        <a:graphic>
          <a:graphicData uri="http://schemas.openxmlformats.org/presentationml/2006/ole">
            <p:oleObj spid="_x0000_s135175" name="Rovnice" r:id="rId12" imgW="5205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1916832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-23912" y="2492375"/>
          <a:ext cx="2579688" cy="473075"/>
        </p:xfrm>
        <a:graphic>
          <a:graphicData uri="http://schemas.openxmlformats.org/presentationml/2006/ole">
            <p:oleObj spid="_x0000_s135176" name="Rovnice" r:id="rId13" imgW="104112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555776" y="314096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966145" y="2756516"/>
          <a:ext cx="1533847" cy="744492"/>
        </p:xfrm>
        <a:graphic>
          <a:graphicData uri="http://schemas.openxmlformats.org/presentationml/2006/ole">
            <p:oleObj spid="_x0000_s135178" name="Rovnice" r:id="rId14" imgW="812520" imgH="39348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2915816" y="4365104"/>
          <a:ext cx="815975" cy="566738"/>
        </p:xfrm>
        <a:graphic>
          <a:graphicData uri="http://schemas.openxmlformats.org/presentationml/2006/ole">
            <p:oleObj spid="_x0000_s135181" name="Rovnice" r:id="rId15" imgW="330120" imgH="22860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251520" y="4941168"/>
          <a:ext cx="2260600" cy="409575"/>
        </p:xfrm>
        <a:graphic>
          <a:graphicData uri="http://schemas.openxmlformats.org/presentationml/2006/ole">
            <p:oleObj spid="_x0000_s135182" name="Rovnice" r:id="rId16" imgW="914400" imgH="1648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2843808" y="5589240"/>
          <a:ext cx="1381125" cy="669925"/>
        </p:xfrm>
        <a:graphic>
          <a:graphicData uri="http://schemas.openxmlformats.org/presentationml/2006/ole">
            <p:oleObj spid="_x0000_s135183" name="Rovnice" r:id="rId17" imgW="5205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75585" y="3717032"/>
          <a:ext cx="2136775" cy="471488"/>
        </p:xfrm>
        <a:graphic>
          <a:graphicData uri="http://schemas.openxmlformats.org/presentationml/2006/ole">
            <p:oleObj spid="_x0000_s135186" name="Rovnice" r:id="rId18" imgW="8632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4149080"/>
            <a:ext cx="20882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40152" y="4235450"/>
          <a:ext cx="1858963" cy="379413"/>
        </p:xfrm>
        <a:graphic>
          <a:graphicData uri="http://schemas.openxmlformats.org/presentationml/2006/ole">
            <p:oleObj spid="_x0000_s135187" name="Rovnice" r:id="rId19" imgW="749160" imgH="1522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603007" y="4653136"/>
          <a:ext cx="849313" cy="503237"/>
        </p:xfrm>
        <a:graphic>
          <a:graphicData uri="http://schemas.openxmlformats.org/presentationml/2006/ole">
            <p:oleObj spid="_x0000_s135188" name="Rovnice" r:id="rId20" imgW="3427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4932040" y="5157192"/>
          <a:ext cx="2292350" cy="473075"/>
        </p:xfrm>
        <a:graphic>
          <a:graphicData uri="http://schemas.openxmlformats.org/presentationml/2006/ole">
            <p:oleObj spid="_x0000_s135189" name="Rovnice" r:id="rId21" imgW="927000" imgH="19044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12160" y="5552702"/>
          <a:ext cx="817563" cy="566738"/>
        </p:xfrm>
        <a:graphic>
          <a:graphicData uri="http://schemas.openxmlformats.org/presentationml/2006/ole">
            <p:oleObj spid="_x0000_s135190" name="Rovnice" r:id="rId22" imgW="330120" imgH="22860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331640" y="2420888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179512" y="1844824"/>
            <a:ext cx="655272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Nejprve rovnice upravíme na tvar </a:t>
            </a:r>
            <a:r>
              <a:rPr kumimoji="0" lang="cs-CZ" altLang="zh-CN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</a:t>
            </a:r>
            <a:r>
              <a:rPr kumimoji="0" lang="cs-CZ" altLang="zh-CN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+by=c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3131840" y="1052736"/>
            <a:ext cx="46085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5191" name="Object 1"/>
          <p:cNvGraphicFramePr>
            <a:graphicFrameLocks noChangeAspect="1"/>
          </p:cNvGraphicFramePr>
          <p:nvPr/>
        </p:nvGraphicFramePr>
        <p:xfrm>
          <a:off x="3707904" y="1068388"/>
          <a:ext cx="2576512" cy="471487"/>
        </p:xfrm>
        <a:graphic>
          <a:graphicData uri="http://schemas.openxmlformats.org/presentationml/2006/ole">
            <p:oleObj spid="_x0000_s135191" name="Rovnice" r:id="rId23" imgW="1041120" imgH="190440" progId="Equation.3">
              <p:embed/>
            </p:oleObj>
          </a:graphicData>
        </a:graphic>
      </p:graphicFrame>
      <p:graphicFrame>
        <p:nvGraphicFramePr>
          <p:cNvPr id="135192" name="Object 1"/>
          <p:cNvGraphicFramePr>
            <a:graphicFrameLocks noChangeAspect="1"/>
          </p:cNvGraphicFramePr>
          <p:nvPr/>
        </p:nvGraphicFramePr>
        <p:xfrm>
          <a:off x="4174629" y="1484784"/>
          <a:ext cx="2074862" cy="471487"/>
        </p:xfrm>
        <a:graphic>
          <a:graphicData uri="http://schemas.openxmlformats.org/presentationml/2006/ole">
            <p:oleObj spid="_x0000_s135192" name="Rovnice" r:id="rId24" imgW="838080" imgH="190440" progId="Equation.3">
              <p:embed/>
            </p:oleObj>
          </a:graphicData>
        </a:graphic>
      </p:graphicFrame>
      <p:graphicFrame>
        <p:nvGraphicFramePr>
          <p:cNvPr id="135193" name="Object 29"/>
          <p:cNvGraphicFramePr>
            <a:graphicFrameLocks noChangeAspect="1"/>
          </p:cNvGraphicFramePr>
          <p:nvPr/>
        </p:nvGraphicFramePr>
        <p:xfrm>
          <a:off x="1276003" y="5326063"/>
          <a:ext cx="847725" cy="504825"/>
        </p:xfrm>
        <a:graphic>
          <a:graphicData uri="http://schemas.openxmlformats.org/presentationml/2006/ole">
            <p:oleObj spid="_x0000_s135193" name="Rovnice" r:id="rId25" imgW="3427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5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5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35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43" grpId="0" animBg="1"/>
      <p:bldP spid="74" grpId="0" animBg="1"/>
      <p:bldP spid="74" grpId="1" animBg="1"/>
      <p:bldP spid="74" grpId="2" animBg="1"/>
      <p:bldP spid="37" grpId="0"/>
      <p:bldP spid="3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204864"/>
            <a:ext cx="9036496" cy="2664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/>
              <a:t>Tři </a:t>
            </a:r>
            <a:r>
              <a:rPr lang="cs-CZ" sz="2800" dirty="0" smtClean="0"/>
              <a:t>metody řešení soustav lineárních rovnic:</a:t>
            </a:r>
          </a:p>
          <a:p>
            <a:pPr marL="271463" indent="-271463"/>
            <a:r>
              <a:rPr lang="cs-CZ" sz="2800" dirty="0" smtClean="0"/>
              <a:t>Dosazovací </a:t>
            </a:r>
            <a:r>
              <a:rPr lang="cs-CZ" sz="2400" dirty="0" smtClean="0"/>
              <a:t>(vyjádříme neznámou a dosadíme</a:t>
            </a:r>
            <a:r>
              <a:rPr lang="cs-CZ" sz="2400" dirty="0" smtClean="0"/>
              <a:t>)</a:t>
            </a:r>
          </a:p>
          <a:p>
            <a:pPr marL="271463" indent="-271463"/>
            <a:r>
              <a:rPr lang="cs-CZ" sz="2800" dirty="0" smtClean="0"/>
              <a:t>Srovnávací</a:t>
            </a:r>
            <a:r>
              <a:rPr lang="cs-CZ" sz="2400" dirty="0" smtClean="0"/>
              <a:t> (vyjádříme z obou rovnic tutéž neznámou a porovnáme)</a:t>
            </a:r>
            <a:endParaRPr lang="cs-CZ" sz="2400" dirty="0" smtClean="0"/>
          </a:p>
          <a:p>
            <a:pPr marL="271463" indent="-271463"/>
            <a:r>
              <a:rPr lang="cs-CZ" sz="2800" dirty="0" smtClean="0"/>
              <a:t>Sčítací </a:t>
            </a:r>
            <a:r>
              <a:rPr lang="cs-CZ" sz="2400" dirty="0" smtClean="0"/>
              <a:t>(vynásobíme rovnice a sečteme)</a:t>
            </a:r>
            <a:endParaRPr lang="cs-CZ" sz="2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1268760"/>
            <a:ext cx="2268760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Shrnutí: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20882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60-62/př.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9-13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dirty="0" smtClean="0">
                <a:latin typeface="+mj-lt"/>
                <a:ea typeface="+mj-ea"/>
                <a:cs typeface="+mj-cs"/>
              </a:rPr>
              <a:t>str. 63-64/př. 17-18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66-67/př.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22-24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2686</TotalTime>
  <Words>316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linear</vt:lpstr>
      <vt:lpstr>Rovnice</vt:lpstr>
      <vt:lpstr>Editor rovnic 3.0</vt:lpstr>
      <vt:lpstr>3.6 SOUSTAVY LINEÁRNÍCH ROVNIC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253</cp:revision>
  <dcterms:created xsi:type="dcterms:W3CDTF">2012-10-30T11:22:23Z</dcterms:created>
  <dcterms:modified xsi:type="dcterms:W3CDTF">2014-02-11T07:14:16Z</dcterms:modified>
</cp:coreProperties>
</file>