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5" r:id="rId2"/>
    <p:sldId id="281" r:id="rId3"/>
    <p:sldId id="282" r:id="rId4"/>
    <p:sldId id="283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78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2754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7.w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27.wmf"/><Relationship Id="rId3" Type="http://schemas.openxmlformats.org/officeDocument/2006/relationships/image" Target="../media/image3.wmf"/><Relationship Id="rId7" Type="http://schemas.openxmlformats.org/officeDocument/2006/relationships/image" Target="../media/image23.wmf"/><Relationship Id="rId12" Type="http://schemas.openxmlformats.org/officeDocument/2006/relationships/image" Target="../media/image26.wmf"/><Relationship Id="rId17" Type="http://schemas.openxmlformats.org/officeDocument/2006/relationships/image" Target="../media/image31.wmf"/><Relationship Id="rId2" Type="http://schemas.openxmlformats.org/officeDocument/2006/relationships/image" Target="../media/image19.wmf"/><Relationship Id="rId16" Type="http://schemas.openxmlformats.org/officeDocument/2006/relationships/image" Target="../media/image30.wmf"/><Relationship Id="rId1" Type="http://schemas.openxmlformats.org/officeDocument/2006/relationships/image" Target="../media/image18.wmf"/><Relationship Id="rId6" Type="http://schemas.openxmlformats.org/officeDocument/2006/relationships/image" Target="../media/image22.wmf"/><Relationship Id="rId11" Type="http://schemas.openxmlformats.org/officeDocument/2006/relationships/image" Target="../media/image11.wmf"/><Relationship Id="rId5" Type="http://schemas.openxmlformats.org/officeDocument/2006/relationships/image" Target="../media/image21.wmf"/><Relationship Id="rId15" Type="http://schemas.openxmlformats.org/officeDocument/2006/relationships/image" Target="../media/image29.wmf"/><Relationship Id="rId10" Type="http://schemas.openxmlformats.org/officeDocument/2006/relationships/image" Target="../media/image25.wmf"/><Relationship Id="rId4" Type="http://schemas.openxmlformats.org/officeDocument/2006/relationships/image" Target="../media/image20.wmf"/><Relationship Id="rId9" Type="http://schemas.openxmlformats.org/officeDocument/2006/relationships/image" Target="../media/image24.wmf"/><Relationship Id="rId14" Type="http://schemas.openxmlformats.org/officeDocument/2006/relationships/image" Target="../media/image2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.wmf"/><Relationship Id="rId7" Type="http://schemas.openxmlformats.org/officeDocument/2006/relationships/image" Target="../media/image37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4.wmf"/><Relationship Id="rId7" Type="http://schemas.openxmlformats.org/officeDocument/2006/relationships/image" Target="../media/image46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37.wmf"/><Relationship Id="rId5" Type="http://schemas.openxmlformats.org/officeDocument/2006/relationships/image" Target="../media/image45.wmf"/><Relationship Id="rId4" Type="http://schemas.openxmlformats.org/officeDocument/2006/relationships/image" Target="../media/image35.wmf"/><Relationship Id="rId9" Type="http://schemas.openxmlformats.org/officeDocument/2006/relationships/image" Target="../media/image4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image" Target="../media/image62.wmf"/><Relationship Id="rId18" Type="http://schemas.openxmlformats.org/officeDocument/2006/relationships/image" Target="../media/image67.wmf"/><Relationship Id="rId3" Type="http://schemas.openxmlformats.org/officeDocument/2006/relationships/image" Target="../media/image52.wmf"/><Relationship Id="rId21" Type="http://schemas.openxmlformats.org/officeDocument/2006/relationships/image" Target="../media/image70.wmf"/><Relationship Id="rId7" Type="http://schemas.openxmlformats.org/officeDocument/2006/relationships/image" Target="../media/image56.wmf"/><Relationship Id="rId12" Type="http://schemas.openxmlformats.org/officeDocument/2006/relationships/image" Target="../media/image61.wmf"/><Relationship Id="rId17" Type="http://schemas.openxmlformats.org/officeDocument/2006/relationships/image" Target="../media/image66.wmf"/><Relationship Id="rId2" Type="http://schemas.openxmlformats.org/officeDocument/2006/relationships/image" Target="../media/image51.wmf"/><Relationship Id="rId16" Type="http://schemas.openxmlformats.org/officeDocument/2006/relationships/image" Target="../media/image65.wmf"/><Relationship Id="rId20" Type="http://schemas.openxmlformats.org/officeDocument/2006/relationships/image" Target="../media/image69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11" Type="http://schemas.openxmlformats.org/officeDocument/2006/relationships/image" Target="../media/image60.wmf"/><Relationship Id="rId5" Type="http://schemas.openxmlformats.org/officeDocument/2006/relationships/image" Target="../media/image54.wmf"/><Relationship Id="rId15" Type="http://schemas.openxmlformats.org/officeDocument/2006/relationships/image" Target="../media/image64.wmf"/><Relationship Id="rId10" Type="http://schemas.openxmlformats.org/officeDocument/2006/relationships/image" Target="../media/image59.wmf"/><Relationship Id="rId19" Type="http://schemas.openxmlformats.org/officeDocument/2006/relationships/image" Target="../media/image68.wmf"/><Relationship Id="rId4" Type="http://schemas.openxmlformats.org/officeDocument/2006/relationships/image" Target="../media/image53.wmf"/><Relationship Id="rId9" Type="http://schemas.openxmlformats.org/officeDocument/2006/relationships/image" Target="../media/image58.wmf"/><Relationship Id="rId14" Type="http://schemas.openxmlformats.org/officeDocument/2006/relationships/image" Target="../media/image6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7" Type="http://schemas.openxmlformats.org/officeDocument/2006/relationships/image" Target="../media/image77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6" Type="http://schemas.openxmlformats.org/officeDocument/2006/relationships/image" Target="../media/image83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image" Target="../media/image86.wmf"/><Relationship Id="rId7" Type="http://schemas.openxmlformats.org/officeDocument/2006/relationships/image" Target="../media/image90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image" Target="../media/image94.wmf"/><Relationship Id="rId7" Type="http://schemas.openxmlformats.org/officeDocument/2006/relationships/image" Target="../media/image98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Relationship Id="rId6" Type="http://schemas.openxmlformats.org/officeDocument/2006/relationships/image" Target="../media/image97.wmf"/><Relationship Id="rId5" Type="http://schemas.openxmlformats.org/officeDocument/2006/relationships/image" Target="../media/image96.wmf"/><Relationship Id="rId4" Type="http://schemas.openxmlformats.org/officeDocument/2006/relationships/image" Target="../media/image95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wmf"/><Relationship Id="rId3" Type="http://schemas.openxmlformats.org/officeDocument/2006/relationships/image" Target="../media/image102.wmf"/><Relationship Id="rId7" Type="http://schemas.openxmlformats.org/officeDocument/2006/relationships/image" Target="../media/image106.wmf"/><Relationship Id="rId12" Type="http://schemas.openxmlformats.org/officeDocument/2006/relationships/image" Target="../media/image111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Relationship Id="rId6" Type="http://schemas.openxmlformats.org/officeDocument/2006/relationships/image" Target="../media/image105.wmf"/><Relationship Id="rId11" Type="http://schemas.openxmlformats.org/officeDocument/2006/relationships/image" Target="../media/image110.wmf"/><Relationship Id="rId5" Type="http://schemas.openxmlformats.org/officeDocument/2006/relationships/image" Target="../media/image104.wmf"/><Relationship Id="rId10" Type="http://schemas.openxmlformats.org/officeDocument/2006/relationships/image" Target="../media/image109.wmf"/><Relationship Id="rId4" Type="http://schemas.openxmlformats.org/officeDocument/2006/relationships/image" Target="../media/image103.wmf"/><Relationship Id="rId9" Type="http://schemas.openxmlformats.org/officeDocument/2006/relationships/image" Target="../media/image10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wmf"/><Relationship Id="rId3" Type="http://schemas.openxmlformats.org/officeDocument/2006/relationships/image" Target="../media/image102.wmf"/><Relationship Id="rId7" Type="http://schemas.openxmlformats.org/officeDocument/2006/relationships/image" Target="../media/image117.wmf"/><Relationship Id="rId2" Type="http://schemas.openxmlformats.org/officeDocument/2006/relationships/image" Target="../media/image101.wmf"/><Relationship Id="rId1" Type="http://schemas.openxmlformats.org/officeDocument/2006/relationships/image" Target="../media/image113.wmf"/><Relationship Id="rId6" Type="http://schemas.openxmlformats.org/officeDocument/2006/relationships/image" Target="../media/image116.wmf"/><Relationship Id="rId11" Type="http://schemas.openxmlformats.org/officeDocument/2006/relationships/image" Target="../media/image121.wmf"/><Relationship Id="rId5" Type="http://schemas.openxmlformats.org/officeDocument/2006/relationships/image" Target="../media/image115.wmf"/><Relationship Id="rId10" Type="http://schemas.openxmlformats.org/officeDocument/2006/relationships/image" Target="../media/image120.wmf"/><Relationship Id="rId4" Type="http://schemas.openxmlformats.org/officeDocument/2006/relationships/image" Target="../media/image114.wmf"/><Relationship Id="rId9" Type="http://schemas.openxmlformats.org/officeDocument/2006/relationships/image" Target="../media/image11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Relationship Id="rId6" Type="http://schemas.openxmlformats.org/officeDocument/2006/relationships/image" Target="../media/image127.wmf"/><Relationship Id="rId5" Type="http://schemas.openxmlformats.org/officeDocument/2006/relationships/image" Target="../media/image126.wmf"/><Relationship Id="rId4" Type="http://schemas.openxmlformats.org/officeDocument/2006/relationships/image" Target="../media/image1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wmf"/><Relationship Id="rId2" Type="http://schemas.openxmlformats.org/officeDocument/2006/relationships/image" Target="../media/image131.wmf"/><Relationship Id="rId1" Type="http://schemas.openxmlformats.org/officeDocument/2006/relationships/image" Target="../media/image130.wmf"/><Relationship Id="rId5" Type="http://schemas.openxmlformats.org/officeDocument/2006/relationships/image" Target="../media/image134.wmf"/><Relationship Id="rId4" Type="http://schemas.openxmlformats.org/officeDocument/2006/relationships/image" Target="../media/image1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18" Type="http://schemas.openxmlformats.org/officeDocument/2006/relationships/oleObject" Target="../embeddings/oleObject1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1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4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10" Type="http://schemas.openxmlformats.org/officeDocument/2006/relationships/oleObject" Target="../embeddings/oleObject8.bin"/><Relationship Id="rId19" Type="http://schemas.openxmlformats.org/officeDocument/2006/relationships/oleObject" Target="../embeddings/oleObject17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oleObject" Target="../embeddings/oleObject28.bin"/><Relationship Id="rId18" Type="http://schemas.openxmlformats.org/officeDocument/2006/relationships/oleObject" Target="../embeddings/oleObject3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12" Type="http://schemas.openxmlformats.org/officeDocument/2006/relationships/oleObject" Target="../embeddings/oleObject27.bin"/><Relationship Id="rId1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1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30.bin"/><Relationship Id="rId10" Type="http://schemas.openxmlformats.org/officeDocument/2006/relationships/oleObject" Target="../embeddings/oleObject25.bin"/><Relationship Id="rId19" Type="http://schemas.openxmlformats.org/officeDocument/2006/relationships/oleObject" Target="../embeddings/oleObject34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Relationship Id="rId14" Type="http://schemas.openxmlformats.org/officeDocument/2006/relationships/oleObject" Target="../embeddings/oleObject2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image" Target="../media/image41.png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image" Target="../media/image49.png"/><Relationship Id="rId7" Type="http://schemas.openxmlformats.org/officeDocument/2006/relationships/oleObject" Target="../embeddings/oleObject48.bin"/><Relationship Id="rId12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7.bin"/><Relationship Id="rId11" Type="http://schemas.openxmlformats.org/officeDocument/2006/relationships/oleObject" Target="../embeddings/oleObject52.bin"/><Relationship Id="rId5" Type="http://schemas.openxmlformats.org/officeDocument/2006/relationships/oleObject" Target="../embeddings/oleObject46.bin"/><Relationship Id="rId10" Type="http://schemas.openxmlformats.org/officeDocument/2006/relationships/oleObject" Target="../embeddings/oleObject51.bin"/><Relationship Id="rId4" Type="http://schemas.openxmlformats.org/officeDocument/2006/relationships/oleObject" Target="../embeddings/oleObject45.bin"/><Relationship Id="rId9" Type="http://schemas.openxmlformats.org/officeDocument/2006/relationships/oleObject" Target="../embeddings/oleObject5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13" Type="http://schemas.openxmlformats.org/officeDocument/2006/relationships/oleObject" Target="../embeddings/oleObject64.bin"/><Relationship Id="rId18" Type="http://schemas.openxmlformats.org/officeDocument/2006/relationships/oleObject" Target="../embeddings/oleObject69.bin"/><Relationship Id="rId3" Type="http://schemas.openxmlformats.org/officeDocument/2006/relationships/oleObject" Target="../embeddings/oleObject54.bin"/><Relationship Id="rId21" Type="http://schemas.openxmlformats.org/officeDocument/2006/relationships/oleObject" Target="../embeddings/oleObject72.bin"/><Relationship Id="rId7" Type="http://schemas.openxmlformats.org/officeDocument/2006/relationships/oleObject" Target="../embeddings/oleObject58.bin"/><Relationship Id="rId12" Type="http://schemas.openxmlformats.org/officeDocument/2006/relationships/oleObject" Target="../embeddings/oleObject63.bin"/><Relationship Id="rId17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71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7.bin"/><Relationship Id="rId11" Type="http://schemas.openxmlformats.org/officeDocument/2006/relationships/oleObject" Target="../embeddings/oleObject62.bin"/><Relationship Id="rId5" Type="http://schemas.openxmlformats.org/officeDocument/2006/relationships/oleObject" Target="../embeddings/oleObject56.bin"/><Relationship Id="rId15" Type="http://schemas.openxmlformats.org/officeDocument/2006/relationships/oleObject" Target="../embeddings/oleObject66.bin"/><Relationship Id="rId23" Type="http://schemas.openxmlformats.org/officeDocument/2006/relationships/oleObject" Target="../embeddings/oleObject74.bin"/><Relationship Id="rId10" Type="http://schemas.openxmlformats.org/officeDocument/2006/relationships/oleObject" Target="../embeddings/oleObject61.bin"/><Relationship Id="rId19" Type="http://schemas.openxmlformats.org/officeDocument/2006/relationships/oleObject" Target="../embeddings/oleObject70.bin"/><Relationship Id="rId4" Type="http://schemas.openxmlformats.org/officeDocument/2006/relationships/oleObject" Target="../embeddings/oleObject55.bin"/><Relationship Id="rId9" Type="http://schemas.openxmlformats.org/officeDocument/2006/relationships/oleObject" Target="../embeddings/oleObject60.bin"/><Relationship Id="rId14" Type="http://schemas.openxmlformats.org/officeDocument/2006/relationships/oleObject" Target="../embeddings/oleObject65.bin"/><Relationship Id="rId22" Type="http://schemas.openxmlformats.org/officeDocument/2006/relationships/oleObject" Target="../embeddings/oleObject7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0.bin"/><Relationship Id="rId3" Type="http://schemas.openxmlformats.org/officeDocument/2006/relationships/oleObject" Target="../embeddings/oleObject75.bin"/><Relationship Id="rId7" Type="http://schemas.openxmlformats.org/officeDocument/2006/relationships/oleObject" Target="../embeddings/oleObject7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8.bin"/><Relationship Id="rId5" Type="http://schemas.openxmlformats.org/officeDocument/2006/relationships/oleObject" Target="../embeddings/oleObject77.bin"/><Relationship Id="rId4" Type="http://schemas.openxmlformats.org/officeDocument/2006/relationships/oleObject" Target="../embeddings/oleObject76.bin"/><Relationship Id="rId9" Type="http://schemas.openxmlformats.org/officeDocument/2006/relationships/oleObject" Target="../embeddings/oleObject8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7.bin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5.bin"/><Relationship Id="rId5" Type="http://schemas.openxmlformats.org/officeDocument/2006/relationships/oleObject" Target="../embeddings/oleObject84.bin"/><Relationship Id="rId4" Type="http://schemas.openxmlformats.org/officeDocument/2006/relationships/oleObject" Target="../embeddings/oleObject83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3.bin"/><Relationship Id="rId3" Type="http://schemas.openxmlformats.org/officeDocument/2006/relationships/oleObject" Target="../embeddings/oleObject88.bin"/><Relationship Id="rId7" Type="http://schemas.openxmlformats.org/officeDocument/2006/relationships/oleObject" Target="../embeddings/oleObject9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1.bin"/><Relationship Id="rId5" Type="http://schemas.openxmlformats.org/officeDocument/2006/relationships/oleObject" Target="../embeddings/oleObject90.bin"/><Relationship Id="rId10" Type="http://schemas.openxmlformats.org/officeDocument/2006/relationships/oleObject" Target="../embeddings/oleObject95.bin"/><Relationship Id="rId4" Type="http://schemas.openxmlformats.org/officeDocument/2006/relationships/oleObject" Target="../embeddings/oleObject89.bin"/><Relationship Id="rId9" Type="http://schemas.openxmlformats.org/officeDocument/2006/relationships/oleObject" Target="../embeddings/oleObject9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oleObject" Target="../embeddings/oleObject96.bin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9.bin"/><Relationship Id="rId5" Type="http://schemas.openxmlformats.org/officeDocument/2006/relationships/oleObject" Target="../embeddings/oleObject98.bin"/><Relationship Id="rId10" Type="http://schemas.openxmlformats.org/officeDocument/2006/relationships/oleObject" Target="../embeddings/oleObject103.bin"/><Relationship Id="rId4" Type="http://schemas.openxmlformats.org/officeDocument/2006/relationships/oleObject" Target="../embeddings/oleObject97.bin"/><Relationship Id="rId9" Type="http://schemas.openxmlformats.org/officeDocument/2006/relationships/oleObject" Target="../embeddings/oleObject102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9.bin"/><Relationship Id="rId13" Type="http://schemas.openxmlformats.org/officeDocument/2006/relationships/image" Target="../media/image112.png"/><Relationship Id="rId3" Type="http://schemas.openxmlformats.org/officeDocument/2006/relationships/oleObject" Target="../embeddings/oleObject104.bin"/><Relationship Id="rId7" Type="http://schemas.openxmlformats.org/officeDocument/2006/relationships/oleObject" Target="../embeddings/oleObject108.bin"/><Relationship Id="rId12" Type="http://schemas.openxmlformats.org/officeDocument/2006/relationships/oleObject" Target="../embeddings/oleObject1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07.bin"/><Relationship Id="rId11" Type="http://schemas.openxmlformats.org/officeDocument/2006/relationships/oleObject" Target="../embeddings/oleObject112.bin"/><Relationship Id="rId5" Type="http://schemas.openxmlformats.org/officeDocument/2006/relationships/oleObject" Target="../embeddings/oleObject106.bin"/><Relationship Id="rId15" Type="http://schemas.openxmlformats.org/officeDocument/2006/relationships/oleObject" Target="../embeddings/oleObject115.bin"/><Relationship Id="rId10" Type="http://schemas.openxmlformats.org/officeDocument/2006/relationships/oleObject" Target="../embeddings/oleObject111.bin"/><Relationship Id="rId4" Type="http://schemas.openxmlformats.org/officeDocument/2006/relationships/oleObject" Target="../embeddings/oleObject105.bin"/><Relationship Id="rId9" Type="http://schemas.openxmlformats.org/officeDocument/2006/relationships/oleObject" Target="../embeddings/oleObject110.bin"/><Relationship Id="rId14" Type="http://schemas.openxmlformats.org/officeDocument/2006/relationships/oleObject" Target="../embeddings/oleObject11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13" Type="http://schemas.openxmlformats.org/officeDocument/2006/relationships/oleObject" Target="../embeddings/oleObject126.bin"/><Relationship Id="rId3" Type="http://schemas.openxmlformats.org/officeDocument/2006/relationships/oleObject" Target="../embeddings/oleObject116.bin"/><Relationship Id="rId7" Type="http://schemas.openxmlformats.org/officeDocument/2006/relationships/oleObject" Target="../embeddings/oleObject120.bin"/><Relationship Id="rId12" Type="http://schemas.openxmlformats.org/officeDocument/2006/relationships/oleObject" Target="../embeddings/oleObject1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19.bin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18.bin"/><Relationship Id="rId10" Type="http://schemas.openxmlformats.org/officeDocument/2006/relationships/oleObject" Target="../embeddings/oleObject123.bin"/><Relationship Id="rId4" Type="http://schemas.openxmlformats.org/officeDocument/2006/relationships/oleObject" Target="../embeddings/oleObject117.bin"/><Relationship Id="rId9" Type="http://schemas.openxmlformats.org/officeDocument/2006/relationships/oleObject" Target="../embeddings/oleObject12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3" Type="http://schemas.openxmlformats.org/officeDocument/2006/relationships/oleObject" Target="../embeddings/oleObject127.bin"/><Relationship Id="rId7" Type="http://schemas.openxmlformats.org/officeDocument/2006/relationships/image" Target="../media/image1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30.bin"/><Relationship Id="rId5" Type="http://schemas.openxmlformats.org/officeDocument/2006/relationships/oleObject" Target="../embeddings/oleObject129.bin"/><Relationship Id="rId10" Type="http://schemas.openxmlformats.org/officeDocument/2006/relationships/oleObject" Target="../embeddings/oleObject132.bin"/><Relationship Id="rId4" Type="http://schemas.openxmlformats.org/officeDocument/2006/relationships/oleObject" Target="../embeddings/oleObject128.bin"/><Relationship Id="rId9" Type="http://schemas.openxmlformats.org/officeDocument/2006/relationships/oleObject" Target="../embeddings/oleObject131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3" Type="http://schemas.openxmlformats.org/officeDocument/2006/relationships/image" Target="../media/image135.png"/><Relationship Id="rId7" Type="http://schemas.openxmlformats.org/officeDocument/2006/relationships/oleObject" Target="../embeddings/oleObject1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35.bin"/><Relationship Id="rId5" Type="http://schemas.openxmlformats.org/officeDocument/2006/relationships/oleObject" Target="../embeddings/oleObject134.bin"/><Relationship Id="rId4" Type="http://schemas.openxmlformats.org/officeDocument/2006/relationships/oleObject" Target="../embeddings/oleObject133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Příklady s lineární funkcí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C000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Vyšší odborná škola zdravotnická a Střední </a:t>
            </a:r>
            <a:r>
              <a:rPr lang="cs-CZ" sz="3000" smtClean="0">
                <a:solidFill>
                  <a:schemeClr val="tx1"/>
                </a:solidFill>
              </a:rPr>
              <a:t>zdravotnická škola</a:t>
            </a:r>
            <a:br>
              <a:rPr lang="cs-CZ" sz="3000" smtClean="0">
                <a:solidFill>
                  <a:schemeClr val="tx1"/>
                </a:solidFill>
              </a:rPr>
            </a:br>
            <a:r>
              <a:rPr lang="cs-CZ" sz="3000" smtClean="0">
                <a:solidFill>
                  <a:schemeClr val="tx1"/>
                </a:solidFill>
              </a:rPr>
              <a:t>Hradec </a:t>
            </a:r>
            <a:r>
              <a:rPr lang="cs-CZ" sz="3000" dirty="0" smtClean="0">
                <a:solidFill>
                  <a:schemeClr val="tx1"/>
                </a:solidFill>
              </a:rPr>
              <a:t>Králové, Komenského 234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prochází body :</a:t>
            </a:r>
          </a:p>
          <a:p>
            <a:endParaRPr lang="cs-CZ" sz="1000" dirty="0" smtClean="0"/>
          </a:p>
          <a:p>
            <a:pPr>
              <a:tabLst>
                <a:tab pos="1706563" algn="l"/>
              </a:tabLst>
            </a:pPr>
            <a:r>
              <a:rPr lang="cs-CZ" sz="3200" dirty="0" smtClean="0"/>
              <a:t>a)	</a:t>
            </a:r>
            <a:r>
              <a:rPr lang="cs-CZ" sz="3200" dirty="0" err="1" smtClean="0"/>
              <a:t>a</a:t>
            </a:r>
            <a:endParaRPr lang="cs-CZ" sz="3200" dirty="0" smtClean="0"/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2283098" y="836712"/>
          <a:ext cx="920750" cy="511175"/>
        </p:xfrm>
        <a:graphic>
          <a:graphicData uri="http://schemas.openxmlformats.org/presentationml/2006/ole">
            <p:oleObj spid="_x0000_s63490" name="Rovnice" r:id="rId3" imgW="368280" imgH="203040" progId="Equation.3">
              <p:embed/>
            </p:oleObj>
          </a:graphicData>
        </a:graphic>
      </p:graphicFrame>
      <p:sp>
        <p:nvSpPr>
          <p:cNvPr id="60446" name="Rectangle 30"/>
          <p:cNvSpPr>
            <a:spLocks noChangeArrowheads="1"/>
          </p:cNvSpPr>
          <p:nvPr/>
        </p:nvSpPr>
        <p:spPr bwMode="auto">
          <a:xfrm>
            <a:off x="323528" y="1268760"/>
            <a:ext cx="47863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Obecný předpis lineární funkce: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827584" y="829593"/>
          <a:ext cx="1206500" cy="511175"/>
        </p:xfrm>
        <a:graphic>
          <a:graphicData uri="http://schemas.openxmlformats.org/presentationml/2006/ole">
            <p:oleObj spid="_x0000_s63498" name="Rovnice" r:id="rId4" imgW="482400" imgH="203040" progId="Equation.3">
              <p:embed/>
            </p:oleObj>
          </a:graphicData>
        </a:graphic>
      </p:graphicFrame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5364088" y="1340768"/>
          <a:ext cx="1873250" cy="511175"/>
        </p:xfrm>
        <a:graphic>
          <a:graphicData uri="http://schemas.openxmlformats.org/presentationml/2006/ole">
            <p:oleObj spid="_x0000_s63499" name="Rovnice" r:id="rId5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3923928" y="2685058"/>
          <a:ext cx="1651000" cy="447675"/>
        </p:xfrm>
        <a:graphic>
          <a:graphicData uri="http://schemas.openxmlformats.org/presentationml/2006/ole">
            <p:oleObj spid="_x0000_s63500" name="Rovnice" r:id="rId6" imgW="660240" imgH="177480" progId="Equation.3">
              <p:embed/>
            </p:oleObj>
          </a:graphicData>
        </a:graphic>
      </p:graphicFrame>
      <p:sp>
        <p:nvSpPr>
          <p:cNvPr id="17" name="Rectangle 30"/>
          <p:cNvSpPr>
            <a:spLocks noChangeArrowheads="1"/>
          </p:cNvSpPr>
          <p:nvPr/>
        </p:nvSpPr>
        <p:spPr bwMode="auto">
          <a:xfrm>
            <a:off x="323528" y="1700808"/>
            <a:ext cx="60780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 předpisu dosadíme souřadnice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bodů: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627784" y="2284760"/>
          <a:ext cx="952500" cy="415925"/>
        </p:xfrm>
        <a:graphic>
          <a:graphicData uri="http://schemas.openxmlformats.org/presentationml/2006/ole">
            <p:oleObj spid="_x0000_s63501" name="Rovnice" r:id="rId7" imgW="380880" imgH="164880" progId="Equation.3">
              <p:embed/>
            </p:oleObj>
          </a:graphicData>
        </a:graphic>
      </p:graphicFrame>
      <p:cxnSp>
        <p:nvCxnSpPr>
          <p:cNvPr id="23" name="Přímá spojovací šipka 22"/>
          <p:cNvCxnSpPr/>
          <p:nvPr/>
        </p:nvCxnSpPr>
        <p:spPr>
          <a:xfrm>
            <a:off x="1331640" y="1196752"/>
            <a:ext cx="3456384" cy="122413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1619672" y="1196752"/>
            <a:ext cx="2304256" cy="1224136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660775" y="2253010"/>
          <a:ext cx="1968500" cy="447675"/>
        </p:xfrm>
        <a:graphic>
          <a:graphicData uri="http://schemas.openxmlformats.org/presentationml/2006/ole">
            <p:oleObj spid="_x0000_s63502" name="Rovnice" r:id="rId8" imgW="78732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2643188" y="2709689"/>
          <a:ext cx="920750" cy="415925"/>
        </p:xfrm>
        <a:graphic>
          <a:graphicData uri="http://schemas.openxmlformats.org/presentationml/2006/ole">
            <p:oleObj spid="_x0000_s63503" name="Rovnice" r:id="rId9" imgW="368280" imgH="164880" progId="Equation.3">
              <p:embed/>
            </p:oleObj>
          </a:graphicData>
        </a:graphic>
      </p:graphicFrame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0" y="3189114"/>
            <a:ext cx="39703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Vyřešíme soustavu rovnic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3635896" y="3117106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5876925" y="2204864"/>
          <a:ext cx="1079500" cy="512763"/>
        </p:xfrm>
        <a:graphic>
          <a:graphicData uri="http://schemas.openxmlformats.org/presentationml/2006/ole">
            <p:oleObj spid="_x0000_s63504" name="Rovnice" r:id="rId10" imgW="431640" imgH="203040" progId="Equation.3">
              <p:embed/>
            </p:oleObj>
          </a:graphicData>
        </a:graphic>
      </p:graphicFrame>
      <p:graphicFrame>
        <p:nvGraphicFramePr>
          <p:cNvPr id="33" name="Object 12"/>
          <p:cNvGraphicFramePr>
            <a:graphicFrameLocks noChangeAspect="1"/>
          </p:cNvGraphicFramePr>
          <p:nvPr/>
        </p:nvGraphicFramePr>
        <p:xfrm>
          <a:off x="3923928" y="3605039"/>
          <a:ext cx="1301750" cy="447675"/>
        </p:xfrm>
        <a:graphic>
          <a:graphicData uri="http://schemas.openxmlformats.org/presentationml/2006/ole">
            <p:oleObj spid="_x0000_s63505" name="Rovnice" r:id="rId11" imgW="520560" imgH="177480" progId="Equation.3">
              <p:embed/>
            </p:oleObj>
          </a:graphicData>
        </a:graphic>
      </p:graphicFrame>
      <p:graphicFrame>
        <p:nvGraphicFramePr>
          <p:cNvPr id="34" name="Object 14"/>
          <p:cNvGraphicFramePr>
            <a:graphicFrameLocks noChangeAspect="1"/>
          </p:cNvGraphicFramePr>
          <p:nvPr/>
        </p:nvGraphicFramePr>
        <p:xfrm>
          <a:off x="3937620" y="3173239"/>
          <a:ext cx="1714500" cy="447675"/>
        </p:xfrm>
        <a:graphic>
          <a:graphicData uri="http://schemas.openxmlformats.org/presentationml/2006/ole">
            <p:oleObj spid="_x0000_s63506" name="Rovnice" r:id="rId12" imgW="685800" imgH="177480" progId="Equation.3">
              <p:embed/>
            </p:oleObj>
          </a:graphicData>
        </a:graphic>
      </p:graphicFrame>
      <p:cxnSp>
        <p:nvCxnSpPr>
          <p:cNvPr id="35" name="Přímá spojovací čára 34"/>
          <p:cNvCxnSpPr/>
          <p:nvPr/>
        </p:nvCxnSpPr>
        <p:spPr>
          <a:xfrm>
            <a:off x="3635896" y="4037583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5652120" y="3261122"/>
            <a:ext cx="565274" cy="792088"/>
            <a:chOff x="5652120" y="3261122"/>
            <a:chExt cx="565274" cy="792088"/>
          </a:xfrm>
        </p:grpSpPr>
        <p:sp>
          <p:nvSpPr>
            <p:cNvPr id="38" name="Pravá složená závorka 37"/>
            <p:cNvSpPr/>
            <p:nvPr/>
          </p:nvSpPr>
          <p:spPr>
            <a:xfrm>
              <a:off x="5652120" y="3261122"/>
              <a:ext cx="144016" cy="792088"/>
            </a:xfrm>
            <a:prstGeom prst="rightBrace">
              <a:avLst>
                <a:gd name="adj1" fmla="val 58663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0" name="Object 19"/>
            <p:cNvGraphicFramePr>
              <a:graphicFrameLocks noChangeAspect="1"/>
            </p:cNvGraphicFramePr>
            <p:nvPr/>
          </p:nvGraphicFramePr>
          <p:xfrm>
            <a:off x="5868144" y="3484389"/>
            <a:ext cx="349250" cy="352425"/>
          </p:xfrm>
          <a:graphic>
            <a:graphicData uri="http://schemas.openxmlformats.org/presentationml/2006/ole">
              <p:oleObj spid="_x0000_s63507" name="Rovnice" r:id="rId13" imgW="139680" imgH="139680" progId="Equation.3">
                <p:embed/>
              </p:oleObj>
            </a:graphicData>
          </a:graphic>
        </p:graphicFrame>
      </p:grpSp>
      <p:graphicFrame>
        <p:nvGraphicFramePr>
          <p:cNvPr id="11" name="Object 20"/>
          <p:cNvGraphicFramePr>
            <a:graphicFrameLocks noChangeAspect="1"/>
          </p:cNvGraphicFramePr>
          <p:nvPr/>
        </p:nvGraphicFramePr>
        <p:xfrm>
          <a:off x="3923928" y="4141614"/>
          <a:ext cx="1206500" cy="414338"/>
        </p:xfrm>
        <a:graphic>
          <a:graphicData uri="http://schemas.openxmlformats.org/presentationml/2006/ole">
            <p:oleObj spid="_x0000_s63508" name="Rovnice" r:id="rId14" imgW="482400" imgH="164880" progId="Equation.3">
              <p:embed/>
            </p:oleObj>
          </a:graphicData>
        </a:graphic>
      </p:graphicFrame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3971925" y="4557266"/>
          <a:ext cx="1111250" cy="989012"/>
        </p:xfrm>
        <a:graphic>
          <a:graphicData uri="http://schemas.openxmlformats.org/presentationml/2006/ole">
            <p:oleObj spid="_x0000_s63509" name="Rovnice" r:id="rId15" imgW="444240" imgH="393480" progId="Equation.3">
              <p:embed/>
            </p:oleObj>
          </a:graphicData>
        </a:graphic>
      </p:graphicFrame>
      <p:graphicFrame>
        <p:nvGraphicFramePr>
          <p:cNvPr id="15" name="Object 22"/>
          <p:cNvGraphicFramePr>
            <a:graphicFrameLocks noChangeAspect="1"/>
          </p:cNvGraphicFramePr>
          <p:nvPr/>
        </p:nvGraphicFramePr>
        <p:xfrm>
          <a:off x="5532438" y="4125739"/>
          <a:ext cx="1174750" cy="512763"/>
        </p:xfrm>
        <a:graphic>
          <a:graphicData uri="http://schemas.openxmlformats.org/presentationml/2006/ole">
            <p:oleObj spid="_x0000_s63510" name="Rovnice" r:id="rId16" imgW="469800" imgH="203040" progId="Equation.3">
              <p:embed/>
            </p:oleObj>
          </a:graphicData>
        </a:graphic>
      </p:graphicFrame>
      <p:graphicFrame>
        <p:nvGraphicFramePr>
          <p:cNvPr id="16" name="Object 23"/>
          <p:cNvGraphicFramePr>
            <a:graphicFrameLocks noChangeAspect="1"/>
          </p:cNvGraphicFramePr>
          <p:nvPr/>
        </p:nvGraphicFramePr>
        <p:xfrm>
          <a:off x="7020272" y="3765178"/>
          <a:ext cx="1651000" cy="989012"/>
        </p:xfrm>
        <a:graphic>
          <a:graphicData uri="http://schemas.openxmlformats.org/presentationml/2006/ole">
            <p:oleObj spid="_x0000_s63511" name="Rovnice" r:id="rId17" imgW="660240" imgH="3934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7020272" y="4701282"/>
          <a:ext cx="889000" cy="989012"/>
        </p:xfrm>
        <a:graphic>
          <a:graphicData uri="http://schemas.openxmlformats.org/presentationml/2006/ole">
            <p:oleObj spid="_x0000_s63512" name="Rovnice" r:id="rId18" imgW="355320" imgH="393480" progId="Equation.3">
              <p:embed/>
            </p:oleObj>
          </a:graphicData>
        </a:graphic>
      </p:graphicFrame>
      <p:sp>
        <p:nvSpPr>
          <p:cNvPr id="44" name="Rectangle 30"/>
          <p:cNvSpPr>
            <a:spLocks noChangeArrowheads="1"/>
          </p:cNvSpPr>
          <p:nvPr/>
        </p:nvSpPr>
        <p:spPr bwMode="auto">
          <a:xfrm>
            <a:off x="179512" y="5877272"/>
            <a:ext cx="65985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Dosadíme konstanty do obecného předpisu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6678613" y="5661248"/>
          <a:ext cx="2286000" cy="1119188"/>
        </p:xfrm>
        <a:graphic>
          <a:graphicData uri="http://schemas.openxmlformats.org/presentationml/2006/ole">
            <p:oleObj spid="_x0000_s63513" name="Rovnice" r:id="rId19" imgW="91440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6" grpId="0"/>
      <p:bldP spid="17" grpId="0"/>
      <p:bldP spid="30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prochází body :</a:t>
            </a:r>
          </a:p>
          <a:p>
            <a:endParaRPr lang="cs-CZ" sz="1000" dirty="0" smtClean="0"/>
          </a:p>
          <a:p>
            <a:pPr>
              <a:tabLst>
                <a:tab pos="1617663" algn="l"/>
              </a:tabLst>
            </a:pPr>
            <a:r>
              <a:rPr lang="cs-CZ" sz="3200" dirty="0" smtClean="0"/>
              <a:t>b)	a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2211090" y="836712"/>
          <a:ext cx="920750" cy="511175"/>
        </p:xfrm>
        <a:graphic>
          <a:graphicData uri="http://schemas.openxmlformats.org/presentationml/2006/ole">
            <p:oleObj spid="_x0000_s81922" name="Rovnice" r:id="rId3" imgW="36828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954088" y="830263"/>
          <a:ext cx="952500" cy="511175"/>
        </p:xfrm>
        <a:graphic>
          <a:graphicData uri="http://schemas.openxmlformats.org/presentationml/2006/ole">
            <p:oleObj spid="_x0000_s81923" name="Rovnice" r:id="rId4" imgW="380880" imgH="203040" progId="Equation.3">
              <p:embed/>
            </p:oleObj>
          </a:graphicData>
        </a:graphic>
      </p:graphicFrame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491880" y="1484784"/>
          <a:ext cx="1873250" cy="511175"/>
        </p:xfrm>
        <a:graphic>
          <a:graphicData uri="http://schemas.openxmlformats.org/presentationml/2006/ole">
            <p:oleObj spid="_x0000_s81924" name="Rovnice" r:id="rId5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3851920" y="2684463"/>
          <a:ext cx="1524000" cy="447675"/>
        </p:xfrm>
        <a:graphic>
          <a:graphicData uri="http://schemas.openxmlformats.org/presentationml/2006/ole">
            <p:oleObj spid="_x0000_s81925" name="Rovnice" r:id="rId6" imgW="609480" imgH="17748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643188" y="2284413"/>
          <a:ext cx="920750" cy="415925"/>
        </p:xfrm>
        <a:graphic>
          <a:graphicData uri="http://schemas.openxmlformats.org/presentationml/2006/ole">
            <p:oleObj spid="_x0000_s81926" name="Rovnice" r:id="rId7" imgW="3682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883025" y="2252663"/>
          <a:ext cx="1524000" cy="447675"/>
        </p:xfrm>
        <a:graphic>
          <a:graphicData uri="http://schemas.openxmlformats.org/presentationml/2006/ole">
            <p:oleObj spid="_x0000_s81927" name="Rovnice" r:id="rId8" imgW="60948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2659063" y="2709863"/>
          <a:ext cx="889000" cy="415925"/>
        </p:xfrm>
        <a:graphic>
          <a:graphicData uri="http://schemas.openxmlformats.org/presentationml/2006/ole">
            <p:oleObj spid="_x0000_s81928" name="Rovnice" r:id="rId9" imgW="355320" imgH="164880" progId="Equation.3">
              <p:embed/>
            </p:oleObj>
          </a:graphicData>
        </a:graphic>
      </p:graphicFrame>
      <p:cxnSp>
        <p:nvCxnSpPr>
          <p:cNvPr id="32" name="Přímá spojovací čára 31"/>
          <p:cNvCxnSpPr/>
          <p:nvPr/>
        </p:nvCxnSpPr>
        <p:spPr>
          <a:xfrm>
            <a:off x="3635896" y="3117106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5876925" y="2204864"/>
          <a:ext cx="1079500" cy="512763"/>
        </p:xfrm>
        <a:graphic>
          <a:graphicData uri="http://schemas.openxmlformats.org/presentationml/2006/ole">
            <p:oleObj spid="_x0000_s81929" name="Rovnice" r:id="rId10" imgW="431640" imgH="203040" progId="Equation.3">
              <p:embed/>
            </p:oleObj>
          </a:graphicData>
        </a:graphic>
      </p:graphicFrame>
      <p:graphicFrame>
        <p:nvGraphicFramePr>
          <p:cNvPr id="33" name="Object 12"/>
          <p:cNvGraphicFramePr>
            <a:graphicFrameLocks noChangeAspect="1"/>
          </p:cNvGraphicFramePr>
          <p:nvPr/>
        </p:nvGraphicFramePr>
        <p:xfrm>
          <a:off x="3813175" y="3605213"/>
          <a:ext cx="1524000" cy="447675"/>
        </p:xfrm>
        <a:graphic>
          <a:graphicData uri="http://schemas.openxmlformats.org/presentationml/2006/ole">
            <p:oleObj spid="_x0000_s81930" name="Rovnice" r:id="rId11" imgW="609480" imgH="177480" progId="Equation.3">
              <p:embed/>
            </p:oleObj>
          </a:graphicData>
        </a:graphic>
      </p:graphicFrame>
      <p:graphicFrame>
        <p:nvGraphicFramePr>
          <p:cNvPr id="34" name="Object 14"/>
          <p:cNvGraphicFramePr>
            <a:graphicFrameLocks noChangeAspect="1"/>
          </p:cNvGraphicFramePr>
          <p:nvPr/>
        </p:nvGraphicFramePr>
        <p:xfrm>
          <a:off x="3563888" y="3173413"/>
          <a:ext cx="2000250" cy="447675"/>
        </p:xfrm>
        <a:graphic>
          <a:graphicData uri="http://schemas.openxmlformats.org/presentationml/2006/ole">
            <p:oleObj spid="_x0000_s81931" name="Rovnice" r:id="rId12" imgW="799920" imgH="177480" progId="Equation.3">
              <p:embed/>
            </p:oleObj>
          </a:graphicData>
        </a:graphic>
      </p:graphicFrame>
      <p:cxnSp>
        <p:nvCxnSpPr>
          <p:cNvPr id="35" name="Přímá spojovací čára 34"/>
          <p:cNvCxnSpPr/>
          <p:nvPr/>
        </p:nvCxnSpPr>
        <p:spPr>
          <a:xfrm>
            <a:off x="3635896" y="4037583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Skupina 28"/>
          <p:cNvGrpSpPr/>
          <p:nvPr/>
        </p:nvGrpSpPr>
        <p:grpSpPr>
          <a:xfrm>
            <a:off x="5652120" y="3261122"/>
            <a:ext cx="565274" cy="792088"/>
            <a:chOff x="5652120" y="3261122"/>
            <a:chExt cx="565274" cy="792088"/>
          </a:xfrm>
        </p:grpSpPr>
        <p:sp>
          <p:nvSpPr>
            <p:cNvPr id="38" name="Pravá složená závorka 37"/>
            <p:cNvSpPr/>
            <p:nvPr/>
          </p:nvSpPr>
          <p:spPr>
            <a:xfrm>
              <a:off x="5652120" y="3261122"/>
              <a:ext cx="144016" cy="792088"/>
            </a:xfrm>
            <a:prstGeom prst="rightBrace">
              <a:avLst>
                <a:gd name="adj1" fmla="val 58663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0" name="Object 19"/>
            <p:cNvGraphicFramePr>
              <a:graphicFrameLocks noChangeAspect="1"/>
            </p:cNvGraphicFramePr>
            <p:nvPr/>
          </p:nvGraphicFramePr>
          <p:xfrm>
            <a:off x="5868144" y="3484389"/>
            <a:ext cx="349250" cy="352425"/>
          </p:xfrm>
          <a:graphic>
            <a:graphicData uri="http://schemas.openxmlformats.org/presentationml/2006/ole">
              <p:oleObj spid="_x0000_s81932" name="Rovnice" r:id="rId13" imgW="139680" imgH="139680" progId="Equation.3">
                <p:embed/>
              </p:oleObj>
            </a:graphicData>
          </a:graphic>
        </p:graphicFrame>
      </p:grpSp>
      <p:graphicFrame>
        <p:nvGraphicFramePr>
          <p:cNvPr id="11" name="Object 20"/>
          <p:cNvGraphicFramePr>
            <a:graphicFrameLocks noChangeAspect="1"/>
          </p:cNvGraphicFramePr>
          <p:nvPr/>
        </p:nvGraphicFramePr>
        <p:xfrm>
          <a:off x="3563888" y="4141788"/>
          <a:ext cx="1301750" cy="414337"/>
        </p:xfrm>
        <a:graphic>
          <a:graphicData uri="http://schemas.openxmlformats.org/presentationml/2006/ole">
            <p:oleObj spid="_x0000_s81933" name="Rovnice" r:id="rId14" imgW="520560" imgH="164880" progId="Equation.3">
              <p:embed/>
            </p:oleObj>
          </a:graphicData>
        </a:graphic>
      </p:graphicFrame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3851920" y="4581128"/>
          <a:ext cx="793750" cy="414338"/>
        </p:xfrm>
        <a:graphic>
          <a:graphicData uri="http://schemas.openxmlformats.org/presentationml/2006/ole">
            <p:oleObj spid="_x0000_s81934" name="Rovnice" r:id="rId15" imgW="317160" imgH="164880" progId="Equation.3">
              <p:embed/>
            </p:oleObj>
          </a:graphicData>
        </a:graphic>
      </p:graphicFrame>
      <p:graphicFrame>
        <p:nvGraphicFramePr>
          <p:cNvPr id="15" name="Object 22"/>
          <p:cNvGraphicFramePr>
            <a:graphicFrameLocks noChangeAspect="1"/>
          </p:cNvGraphicFramePr>
          <p:nvPr/>
        </p:nvGraphicFramePr>
        <p:xfrm>
          <a:off x="5148064" y="4125913"/>
          <a:ext cx="1143000" cy="512762"/>
        </p:xfrm>
        <a:graphic>
          <a:graphicData uri="http://schemas.openxmlformats.org/presentationml/2006/ole">
            <p:oleObj spid="_x0000_s81935" name="Rovnice" r:id="rId16" imgW="457200" imgH="203040" progId="Equation.3">
              <p:embed/>
            </p:oleObj>
          </a:graphicData>
        </a:graphic>
      </p:graphicFrame>
      <p:graphicFrame>
        <p:nvGraphicFramePr>
          <p:cNvPr id="16" name="Object 23"/>
          <p:cNvGraphicFramePr>
            <a:graphicFrameLocks noChangeAspect="1"/>
          </p:cNvGraphicFramePr>
          <p:nvPr/>
        </p:nvGraphicFramePr>
        <p:xfrm>
          <a:off x="6988175" y="4061445"/>
          <a:ext cx="1714500" cy="447675"/>
        </p:xfrm>
        <a:graphic>
          <a:graphicData uri="http://schemas.openxmlformats.org/presentationml/2006/ole">
            <p:oleObj spid="_x0000_s81936" name="Rovnice" r:id="rId17" imgW="685800" imgH="1774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7020272" y="4509120"/>
          <a:ext cx="857250" cy="447675"/>
        </p:xfrm>
        <a:graphic>
          <a:graphicData uri="http://schemas.openxmlformats.org/presentationml/2006/ole">
            <p:oleObj spid="_x0000_s81937" name="Rovnice" r:id="rId18" imgW="342720" imgH="177480" progId="Equation.3">
              <p:embed/>
            </p:oleObj>
          </a:graphicData>
        </a:graphic>
      </p:graphicFrame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3808413" y="5540375"/>
          <a:ext cx="1794588" cy="840953"/>
        </p:xfrm>
        <a:graphic>
          <a:graphicData uri="http://schemas.openxmlformats.org/presentationml/2006/ole">
            <p:oleObj spid="_x0000_s81938" name="Rovnice" r:id="rId19" imgW="54576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755577" y="818709"/>
            <a:ext cx="7920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Z grafu určíme souřadnice dvou bodů a postupujeme jako v předchozím příkladu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je určena grafem</a:t>
            </a:r>
          </a:p>
          <a:p>
            <a:endParaRPr lang="cs-CZ" sz="1000" dirty="0" smtClean="0"/>
          </a:p>
          <a:p>
            <a:r>
              <a:rPr lang="cs-CZ" sz="3200" dirty="0" smtClean="0"/>
              <a:t>a)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6842844" y="1268760"/>
          <a:ext cx="920750" cy="511175"/>
        </p:xfrm>
        <a:graphic>
          <a:graphicData uri="http://schemas.openxmlformats.org/presentationml/2006/ole">
            <p:oleObj spid="_x0000_s82946" name="Rovnice" r:id="rId3" imgW="36828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5618708" y="1268760"/>
          <a:ext cx="1016000" cy="511175"/>
        </p:xfrm>
        <a:graphic>
          <a:graphicData uri="http://schemas.openxmlformats.org/presentationml/2006/ole">
            <p:oleObj spid="_x0000_s82947" name="Rovnice" r:id="rId4" imgW="406080" imgH="203040" progId="Equation.3">
              <p:embed/>
            </p:oleObj>
          </a:graphicData>
        </a:graphic>
      </p:graphicFrame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5906740" y="2132856"/>
          <a:ext cx="1873250" cy="511175"/>
        </p:xfrm>
        <a:graphic>
          <a:graphicData uri="http://schemas.openxmlformats.org/presentationml/2006/ole">
            <p:oleObj spid="_x0000_s82948" name="Rovnice" r:id="rId5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6405190" y="3212976"/>
          <a:ext cx="1301750" cy="447675"/>
        </p:xfrm>
        <a:graphic>
          <a:graphicData uri="http://schemas.openxmlformats.org/presentationml/2006/ole">
            <p:oleObj spid="_x0000_s82949" name="Rovnice" r:id="rId6" imgW="520560" imgH="17748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5330676" y="2765301"/>
          <a:ext cx="952500" cy="415925"/>
        </p:xfrm>
        <a:graphic>
          <a:graphicData uri="http://schemas.openxmlformats.org/presentationml/2006/ole">
            <p:oleObj spid="_x0000_s82950" name="Rovnice" r:id="rId7" imgW="3808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6338788" y="2765301"/>
          <a:ext cx="1524000" cy="447675"/>
        </p:xfrm>
        <a:graphic>
          <a:graphicData uri="http://schemas.openxmlformats.org/presentationml/2006/ole">
            <p:oleObj spid="_x0000_s82951" name="Rovnice" r:id="rId8" imgW="60948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5362426" y="3269804"/>
          <a:ext cx="920750" cy="415925"/>
        </p:xfrm>
        <a:graphic>
          <a:graphicData uri="http://schemas.openxmlformats.org/presentationml/2006/ole">
            <p:oleObj spid="_x0000_s82952" name="Rovnice" r:id="rId9" imgW="368280" imgH="164880" progId="Equation.3">
              <p:embed/>
            </p:oleObj>
          </a:graphicData>
        </a:graphic>
      </p:graphicFrame>
      <p:cxnSp>
        <p:nvCxnSpPr>
          <p:cNvPr id="32" name="Přímá spojovací čára 31"/>
          <p:cNvCxnSpPr/>
          <p:nvPr/>
        </p:nvCxnSpPr>
        <p:spPr>
          <a:xfrm>
            <a:off x="6338956" y="3629397"/>
            <a:ext cx="151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6410796" y="3806750"/>
          <a:ext cx="1016000" cy="414338"/>
        </p:xfrm>
        <a:graphic>
          <a:graphicData uri="http://schemas.openxmlformats.org/presentationml/2006/ole">
            <p:oleObj spid="_x0000_s82958" name="Rovnice" r:id="rId10" imgW="406080" imgH="1648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7634932" y="3773413"/>
          <a:ext cx="825500" cy="447675"/>
        </p:xfrm>
        <a:graphic>
          <a:graphicData uri="http://schemas.openxmlformats.org/presentationml/2006/ole">
            <p:oleObj spid="_x0000_s82961" name="Rovnice" r:id="rId11" imgW="330120" imgH="177480" progId="Equation.3">
              <p:embed/>
            </p:oleObj>
          </a:graphicData>
        </a:graphic>
      </p:graphicFrame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5436096" y="4653136"/>
          <a:ext cx="2506663" cy="839788"/>
        </p:xfrm>
        <a:graphic>
          <a:graphicData uri="http://schemas.openxmlformats.org/presentationml/2006/ole">
            <p:oleObj spid="_x0000_s82962" name="Rovnice" r:id="rId12" imgW="761760" imgH="253800" progId="Equation.3">
              <p:embed/>
            </p:oleObj>
          </a:graphicData>
        </a:graphic>
      </p:graphicFrame>
      <p:pic>
        <p:nvPicPr>
          <p:cNvPr id="82963" name="Picture 1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1520" y="1799629"/>
            <a:ext cx="4402869" cy="465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Skupina 92"/>
          <p:cNvGrpSpPr/>
          <p:nvPr/>
        </p:nvGrpSpPr>
        <p:grpSpPr>
          <a:xfrm>
            <a:off x="3600000" y="4581128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92"/>
          <p:cNvGrpSpPr/>
          <p:nvPr/>
        </p:nvGrpSpPr>
        <p:grpSpPr>
          <a:xfrm>
            <a:off x="2843808" y="3861048"/>
            <a:ext cx="72008" cy="144016"/>
            <a:chOff x="3779912" y="5517232"/>
            <a:chExt cx="72008" cy="144016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3563888" y="4149080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A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3" name="Rectangle 30"/>
          <p:cNvSpPr>
            <a:spLocks noChangeArrowheads="1"/>
          </p:cNvSpPr>
          <p:nvPr/>
        </p:nvSpPr>
        <p:spPr bwMode="auto">
          <a:xfrm>
            <a:off x="2771800" y="3429000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cs typeface="Times New Roman" pitchFamily="18" charset="0"/>
              </a:rPr>
              <a:t>B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04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836712"/>
            <a:ext cx="6264696" cy="415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je určena grafem</a:t>
            </a:r>
          </a:p>
          <a:p>
            <a:endParaRPr lang="cs-CZ" sz="1000" dirty="0" smtClean="0"/>
          </a:p>
          <a:p>
            <a:r>
              <a:rPr lang="cs-CZ" sz="3200" dirty="0" smtClean="0"/>
              <a:t>b)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266700" y="5732463"/>
          <a:ext cx="952500" cy="511175"/>
        </p:xfrm>
        <a:graphic>
          <a:graphicData uri="http://schemas.openxmlformats.org/presentationml/2006/ole">
            <p:oleObj spid="_x0000_s84994" name="Rovnice" r:id="rId4" imgW="38088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251520" y="5094288"/>
          <a:ext cx="1238250" cy="511175"/>
        </p:xfrm>
        <a:graphic>
          <a:graphicData uri="http://schemas.openxmlformats.org/presentationml/2006/ole">
            <p:oleObj spid="_x0000_s84995" name="Rovnice" r:id="rId5" imgW="49500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2643188" y="5795963"/>
          <a:ext cx="1524000" cy="447675"/>
        </p:xfrm>
        <a:graphic>
          <a:graphicData uri="http://schemas.openxmlformats.org/presentationml/2006/ole">
            <p:oleObj spid="_x0000_s84997" name="Rovnice" r:id="rId6" imgW="609480" imgH="17748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1691680" y="5189538"/>
          <a:ext cx="952500" cy="415925"/>
        </p:xfrm>
        <a:graphic>
          <a:graphicData uri="http://schemas.openxmlformats.org/presentationml/2006/ole">
            <p:oleObj spid="_x0000_s84998" name="Rovnice" r:id="rId7" imgW="3808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2771800" y="5157788"/>
          <a:ext cx="1079500" cy="447675"/>
        </p:xfrm>
        <a:graphic>
          <a:graphicData uri="http://schemas.openxmlformats.org/presentationml/2006/ole">
            <p:oleObj spid="_x0000_s84999" name="Rovnice" r:id="rId8" imgW="43164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1691680" y="5828506"/>
          <a:ext cx="920750" cy="415925"/>
        </p:xfrm>
        <a:graphic>
          <a:graphicData uri="http://schemas.openxmlformats.org/presentationml/2006/ole">
            <p:oleObj spid="_x0000_s85000" name="Rovnice" r:id="rId9" imgW="368280" imgH="164880" progId="Equation.3">
              <p:embed/>
            </p:oleObj>
          </a:graphicData>
        </a:graphic>
      </p:graphicFrame>
      <p:cxnSp>
        <p:nvCxnSpPr>
          <p:cNvPr id="32" name="Přímá spojovací čára 31"/>
          <p:cNvCxnSpPr/>
          <p:nvPr/>
        </p:nvCxnSpPr>
        <p:spPr>
          <a:xfrm>
            <a:off x="2627784" y="6237312"/>
            <a:ext cx="151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4572000" y="5085184"/>
          <a:ext cx="857250" cy="989012"/>
        </p:xfrm>
        <a:graphic>
          <a:graphicData uri="http://schemas.openxmlformats.org/presentationml/2006/ole">
            <p:oleObj spid="_x0000_s85001" name="Rovnice" r:id="rId10" imgW="342720" imgH="3934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4604370" y="6165850"/>
          <a:ext cx="1047750" cy="447675"/>
        </p:xfrm>
        <a:graphic>
          <a:graphicData uri="http://schemas.openxmlformats.org/presentationml/2006/ole">
            <p:oleObj spid="_x0000_s85002" name="Rovnice" r:id="rId11" imgW="419040" imgH="177480" progId="Equation.3">
              <p:embed/>
            </p:oleObj>
          </a:graphicData>
        </a:graphic>
      </p:graphicFrame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6084168" y="5085184"/>
          <a:ext cx="2549525" cy="1511300"/>
        </p:xfrm>
        <a:graphic>
          <a:graphicData uri="http://schemas.openxmlformats.org/presentationml/2006/ole">
            <p:oleObj spid="_x0000_s85003" name="Rovnice" r:id="rId12" imgW="774360" imgH="457200" progId="Equation.3">
              <p:embed/>
            </p:oleObj>
          </a:graphicData>
        </a:graphic>
      </p:graphicFrame>
      <p:grpSp>
        <p:nvGrpSpPr>
          <p:cNvPr id="9" name="Skupina 92"/>
          <p:cNvGrpSpPr/>
          <p:nvPr/>
        </p:nvGrpSpPr>
        <p:grpSpPr>
          <a:xfrm>
            <a:off x="4140000" y="3573016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2"/>
          <p:cNvGrpSpPr/>
          <p:nvPr/>
        </p:nvGrpSpPr>
        <p:grpSpPr>
          <a:xfrm>
            <a:off x="6552000" y="2780928"/>
            <a:ext cx="72008" cy="144016"/>
            <a:chOff x="3779912" y="5517232"/>
            <a:chExt cx="72008" cy="144016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4067944" y="3140968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A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3" name="Rectangle 30"/>
          <p:cNvSpPr>
            <a:spLocks noChangeArrowheads="1"/>
          </p:cNvSpPr>
          <p:nvPr/>
        </p:nvSpPr>
        <p:spPr bwMode="auto">
          <a:xfrm>
            <a:off x="6516216" y="2348880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cs typeface="Times New Roman" pitchFamily="18" charset="0"/>
              </a:rPr>
              <a:t>B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332656"/>
            <a:ext cx="9144000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Urči, které z bodů	a</a:t>
            </a:r>
            <a:br>
              <a:rPr lang="cs-CZ" sz="2800" dirty="0" smtClean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2800" dirty="0" smtClean="0"/>
              <a:t>leží na grafu funkce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4574778" y="331962"/>
          <a:ext cx="1238250" cy="511175"/>
        </p:xfrm>
        <a:graphic>
          <a:graphicData uri="http://schemas.openxmlformats.org/presentationml/2006/ole">
            <p:oleObj spid="_x0000_s86018" name="Rovnice" r:id="rId3" imgW="49500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3469878" y="331962"/>
          <a:ext cx="1111250" cy="511175"/>
        </p:xfrm>
        <a:graphic>
          <a:graphicData uri="http://schemas.openxmlformats.org/presentationml/2006/ole">
            <p:oleObj spid="_x0000_s86019" name="Rovnice" r:id="rId4" imgW="444240" imgH="20304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395536" y="2612777"/>
          <a:ext cx="476250" cy="384175"/>
        </p:xfrm>
        <a:graphic>
          <a:graphicData uri="http://schemas.openxmlformats.org/presentationml/2006/ole">
            <p:oleObj spid="_x0000_s86021" name="Rovnice" r:id="rId5" imgW="190440" imgH="1522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1043608" y="2636912"/>
          <a:ext cx="2127250" cy="415925"/>
        </p:xfrm>
        <a:graphic>
          <a:graphicData uri="http://schemas.openxmlformats.org/presentationml/2006/ole">
            <p:oleObj spid="_x0000_s86022" name="Rovnice" r:id="rId6" imgW="850680" imgH="16488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5854030" y="44624"/>
          <a:ext cx="1397000" cy="1085850"/>
        </p:xfrm>
        <a:graphic>
          <a:graphicData uri="http://schemas.openxmlformats.org/presentationml/2006/ole">
            <p:oleObj spid="_x0000_s86027" name="Rovnice" r:id="rId7" imgW="558720" imgH="431640" progId="Equation.3">
              <p:embed/>
            </p:oleObj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7596336" y="331962"/>
          <a:ext cx="1238250" cy="511175"/>
        </p:xfrm>
        <a:graphic>
          <a:graphicData uri="http://schemas.openxmlformats.org/presentationml/2006/ole">
            <p:oleObj spid="_x0000_s86028" name="Rovnice" r:id="rId8" imgW="495000" imgH="20304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23528" y="141277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95536" y="1538789"/>
            <a:ext cx="856895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 předpisu funkce dosadíme souřadnice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bodů a zjistíme, zda se levá strana rovnice rovná pravé: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660775" y="972022"/>
          <a:ext cx="2381250" cy="512762"/>
        </p:xfrm>
        <a:graphic>
          <a:graphicData uri="http://schemas.openxmlformats.org/presentationml/2006/ole">
            <p:oleObj spid="_x0000_s86029" name="Rovnice" r:id="rId9" imgW="952200" imgH="203040" progId="Equation.3">
              <p:embed/>
            </p:oleObj>
          </a:graphicData>
        </a:graphic>
      </p:graphicFrame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1043608" y="3084513"/>
          <a:ext cx="825500" cy="384175"/>
        </p:xfrm>
        <a:graphic>
          <a:graphicData uri="http://schemas.openxmlformats.org/presentationml/2006/ole">
            <p:oleObj spid="_x0000_s86030" name="Rovnice" r:id="rId10" imgW="330120" imgH="152280" progId="Equation.3">
              <p:embed/>
            </p:oleObj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/>
        </p:nvGraphicFramePr>
        <p:xfrm>
          <a:off x="971550" y="3516313"/>
          <a:ext cx="825500" cy="576262"/>
        </p:xfrm>
        <a:graphic>
          <a:graphicData uri="http://schemas.openxmlformats.org/presentationml/2006/ole">
            <p:oleObj spid="_x0000_s86031" name="Rovnice" r:id="rId11" imgW="330120" imgH="228600" progId="Equation.3">
              <p:embed/>
            </p:oleObj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/>
        </p:nvGraphicFramePr>
        <p:xfrm>
          <a:off x="411163" y="4381500"/>
          <a:ext cx="444500" cy="384175"/>
        </p:xfrm>
        <a:graphic>
          <a:graphicData uri="http://schemas.openxmlformats.org/presentationml/2006/ole">
            <p:oleObj spid="_x0000_s86032" name="Rovnice" r:id="rId12" imgW="177480" imgH="152280" progId="Equation.3">
              <p:embed/>
            </p:oleObj>
          </a:graphicData>
        </a:graphic>
      </p:graphicFrame>
      <p:graphicFrame>
        <p:nvGraphicFramePr>
          <p:cNvPr id="16" name="Object 14"/>
          <p:cNvGraphicFramePr>
            <a:graphicFrameLocks noChangeAspect="1"/>
          </p:cNvGraphicFramePr>
          <p:nvPr/>
        </p:nvGraphicFramePr>
        <p:xfrm>
          <a:off x="915988" y="4405313"/>
          <a:ext cx="2381250" cy="415925"/>
        </p:xfrm>
        <a:graphic>
          <a:graphicData uri="http://schemas.openxmlformats.org/presentationml/2006/ole">
            <p:oleObj spid="_x0000_s86033" name="Rovnice" r:id="rId13" imgW="952200" imgH="164880" progId="Equation.3">
              <p:embed/>
            </p:oleObj>
          </a:graphicData>
        </a:graphic>
      </p:graphicFrame>
      <p:graphicFrame>
        <p:nvGraphicFramePr>
          <p:cNvPr id="17" name="Object 14"/>
          <p:cNvGraphicFramePr>
            <a:graphicFrameLocks noChangeAspect="1"/>
          </p:cNvGraphicFramePr>
          <p:nvPr/>
        </p:nvGraphicFramePr>
        <p:xfrm>
          <a:off x="899592" y="4837113"/>
          <a:ext cx="1111250" cy="415925"/>
        </p:xfrm>
        <a:graphic>
          <a:graphicData uri="http://schemas.openxmlformats.org/presentationml/2006/ole">
            <p:oleObj spid="_x0000_s86034" name="Rovnice" r:id="rId14" imgW="444240" imgH="164880" progId="Equation.3">
              <p:embed/>
            </p:oleObj>
          </a:graphicData>
        </a:graphic>
      </p:graphicFrame>
      <p:graphicFrame>
        <p:nvGraphicFramePr>
          <p:cNvPr id="18" name="Object 6"/>
          <p:cNvGraphicFramePr>
            <a:graphicFrameLocks noChangeAspect="1"/>
          </p:cNvGraphicFramePr>
          <p:nvPr/>
        </p:nvGraphicFramePr>
        <p:xfrm>
          <a:off x="1113954" y="5268913"/>
          <a:ext cx="793750" cy="608012"/>
        </p:xfrm>
        <a:graphic>
          <a:graphicData uri="http://schemas.openxmlformats.org/presentationml/2006/ole">
            <p:oleObj spid="_x0000_s86035" name="Rovnice" r:id="rId15" imgW="317160" imgH="241200" progId="Equation.3">
              <p:embed/>
            </p:oleObj>
          </a:graphicData>
        </a:graphic>
      </p:graphicFrame>
      <p:graphicFrame>
        <p:nvGraphicFramePr>
          <p:cNvPr id="20" name="Object 6"/>
          <p:cNvGraphicFramePr>
            <a:graphicFrameLocks noChangeAspect="1"/>
          </p:cNvGraphicFramePr>
          <p:nvPr/>
        </p:nvGraphicFramePr>
        <p:xfrm>
          <a:off x="5164138" y="2620963"/>
          <a:ext cx="444500" cy="417512"/>
        </p:xfrm>
        <a:graphic>
          <a:graphicData uri="http://schemas.openxmlformats.org/presentationml/2006/ole">
            <p:oleObj spid="_x0000_s86036" name="Rovnice" r:id="rId16" imgW="177480" imgH="164880" progId="Equation.3">
              <p:embed/>
            </p:oleObj>
          </a:graphicData>
        </a:graphic>
      </p:graphicFrame>
      <p:graphicFrame>
        <p:nvGraphicFramePr>
          <p:cNvPr id="21" name="Object 14"/>
          <p:cNvGraphicFramePr>
            <a:graphicFrameLocks noChangeAspect="1"/>
          </p:cNvGraphicFramePr>
          <p:nvPr/>
        </p:nvGraphicFramePr>
        <p:xfrm>
          <a:off x="5689674" y="2644775"/>
          <a:ext cx="2698750" cy="447675"/>
        </p:xfrm>
        <a:graphic>
          <a:graphicData uri="http://schemas.openxmlformats.org/presentationml/2006/ole">
            <p:oleObj spid="_x0000_s86037" name="Rovnice" r:id="rId17" imgW="1079280" imgH="177480" progId="Equation.3">
              <p:embed/>
            </p:oleObj>
          </a:graphicData>
        </a:graphic>
      </p:graphicFrame>
      <p:graphicFrame>
        <p:nvGraphicFramePr>
          <p:cNvPr id="22" name="Object 14"/>
          <p:cNvGraphicFramePr>
            <a:graphicFrameLocks noChangeAspect="1"/>
          </p:cNvGraphicFramePr>
          <p:nvPr/>
        </p:nvGraphicFramePr>
        <p:xfrm>
          <a:off x="5718522" y="3092450"/>
          <a:ext cx="1301750" cy="415925"/>
        </p:xfrm>
        <a:graphic>
          <a:graphicData uri="http://schemas.openxmlformats.org/presentationml/2006/ole">
            <p:oleObj spid="_x0000_s86038" name="Rovnice" r:id="rId18" imgW="520560" imgH="164880" progId="Equation.3">
              <p:embed/>
            </p:oleObj>
          </a:graphicData>
        </a:graphic>
      </p:graphicFrame>
      <p:graphicFrame>
        <p:nvGraphicFramePr>
          <p:cNvPr id="23" name="Object 6"/>
          <p:cNvGraphicFramePr>
            <a:graphicFrameLocks noChangeAspect="1"/>
          </p:cNvGraphicFramePr>
          <p:nvPr/>
        </p:nvGraphicFramePr>
        <p:xfrm>
          <a:off x="5938490" y="3540125"/>
          <a:ext cx="793750" cy="576263"/>
        </p:xfrm>
        <a:graphic>
          <a:graphicData uri="http://schemas.openxmlformats.org/presentationml/2006/ole">
            <p:oleObj spid="_x0000_s86039" name="Rovnice" r:id="rId19" imgW="317160" imgH="228600" progId="Equation.3">
              <p:embed/>
            </p:oleObj>
          </a:graphicData>
        </a:graphic>
      </p:graphicFrame>
      <p:graphicFrame>
        <p:nvGraphicFramePr>
          <p:cNvPr id="27" name="Object 6"/>
          <p:cNvGraphicFramePr>
            <a:graphicFrameLocks noChangeAspect="1"/>
          </p:cNvGraphicFramePr>
          <p:nvPr/>
        </p:nvGraphicFramePr>
        <p:xfrm>
          <a:off x="5181426" y="4413299"/>
          <a:ext cx="476250" cy="384175"/>
        </p:xfrm>
        <a:graphic>
          <a:graphicData uri="http://schemas.openxmlformats.org/presentationml/2006/ole">
            <p:oleObj spid="_x0000_s86040" name="Rovnice" r:id="rId20" imgW="190440" imgH="152280" progId="Equation.3">
              <p:embed/>
            </p:oleObj>
          </a:graphicData>
        </a:graphic>
      </p:graphicFrame>
      <p:graphicFrame>
        <p:nvGraphicFramePr>
          <p:cNvPr id="30" name="Object 14"/>
          <p:cNvGraphicFramePr>
            <a:graphicFrameLocks noChangeAspect="1"/>
          </p:cNvGraphicFramePr>
          <p:nvPr/>
        </p:nvGraphicFramePr>
        <p:xfrm>
          <a:off x="5681166" y="4389438"/>
          <a:ext cx="2635250" cy="511175"/>
        </p:xfrm>
        <a:graphic>
          <a:graphicData uri="http://schemas.openxmlformats.org/presentationml/2006/ole">
            <p:oleObj spid="_x0000_s86041" name="Rovnice" r:id="rId21" imgW="1054080" imgH="203040" progId="Equation.3">
              <p:embed/>
            </p:oleObj>
          </a:graphicData>
        </a:graphic>
      </p:graphicFrame>
      <p:graphicFrame>
        <p:nvGraphicFramePr>
          <p:cNvPr id="33" name="Object 14"/>
          <p:cNvGraphicFramePr>
            <a:graphicFrameLocks noChangeAspect="1"/>
          </p:cNvGraphicFramePr>
          <p:nvPr/>
        </p:nvGraphicFramePr>
        <p:xfrm>
          <a:off x="5652120" y="4868863"/>
          <a:ext cx="1016000" cy="417512"/>
        </p:xfrm>
        <a:graphic>
          <a:graphicData uri="http://schemas.openxmlformats.org/presentationml/2006/ole">
            <p:oleObj spid="_x0000_s86042" name="Rovnice" r:id="rId22" imgW="406080" imgH="164880" progId="Equation.3">
              <p:embed/>
            </p:oleObj>
          </a:graphicData>
        </a:graphic>
      </p:graphicFrame>
      <p:graphicFrame>
        <p:nvGraphicFramePr>
          <p:cNvPr id="34" name="Object 6"/>
          <p:cNvGraphicFramePr>
            <a:graphicFrameLocks noChangeAspect="1"/>
          </p:cNvGraphicFramePr>
          <p:nvPr/>
        </p:nvGraphicFramePr>
        <p:xfrm>
          <a:off x="5652120" y="5341268"/>
          <a:ext cx="793750" cy="608012"/>
        </p:xfrm>
        <a:graphic>
          <a:graphicData uri="http://schemas.openxmlformats.org/presentationml/2006/ole">
            <p:oleObj spid="_x0000_s86043" name="Rovnice" r:id="rId23" imgW="31716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chybějící souřadnici bodu               , který leží</a:t>
            </a:r>
            <a:br>
              <a:rPr lang="cs-CZ" sz="2800" dirty="0" smtClean="0"/>
            </a:br>
            <a:r>
              <a:rPr lang="cs-CZ" sz="2800" dirty="0" smtClean="0"/>
              <a:t>na grafu funkce:</a:t>
            </a:r>
          </a:p>
        </p:txBody>
      </p:sp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899420" y="2549029"/>
          <a:ext cx="952500" cy="417512"/>
        </p:xfrm>
        <a:graphic>
          <a:graphicData uri="http://schemas.openxmlformats.org/presentationml/2006/ole">
            <p:oleObj spid="_x0000_s87044" name="Rovnice" r:id="rId3" imgW="3808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995936" y="2564904"/>
          <a:ext cx="1714500" cy="415925"/>
        </p:xfrm>
        <a:graphic>
          <a:graphicData uri="http://schemas.openxmlformats.org/presentationml/2006/ole">
            <p:oleObj spid="_x0000_s87045" name="Rovnice" r:id="rId4" imgW="685800" imgH="16488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23528" y="1268760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95536" y="146562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Dosadíme známou souřadnici bodu A do předpisu funkce a dopočítáme souřadnici zbývající: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107556" y="764704"/>
          <a:ext cx="1968500" cy="512763"/>
        </p:xfrm>
        <a:graphic>
          <a:graphicData uri="http://schemas.openxmlformats.org/presentationml/2006/ole">
            <p:oleObj spid="_x0000_s87048" name="Rovnice" r:id="rId5" imgW="787320" imgH="203040" progId="Equation.3">
              <p:embed/>
            </p:oleObj>
          </a:graphicData>
        </a:graphic>
      </p:graphicFrame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4204072" y="2980829"/>
          <a:ext cx="1016000" cy="415925"/>
        </p:xfrm>
        <a:graphic>
          <a:graphicData uri="http://schemas.openxmlformats.org/presentationml/2006/ole">
            <p:oleObj spid="_x0000_s87049" name="Rovnice" r:id="rId6" imgW="406080" imgH="164880" progId="Equation.3">
              <p:embed/>
            </p:oleObj>
          </a:graphicData>
        </a:graphic>
      </p:graphicFrame>
      <p:graphicFrame>
        <p:nvGraphicFramePr>
          <p:cNvPr id="3" name="Object 10"/>
          <p:cNvGraphicFramePr>
            <a:graphicFrameLocks noChangeAspect="1"/>
          </p:cNvGraphicFramePr>
          <p:nvPr/>
        </p:nvGraphicFramePr>
        <p:xfrm>
          <a:off x="5076056" y="332656"/>
          <a:ext cx="1174750" cy="511175"/>
        </p:xfrm>
        <a:graphic>
          <a:graphicData uri="http://schemas.openxmlformats.org/presentationml/2006/ole">
            <p:oleObj spid="_x0000_s87063" name="Rovnice" r:id="rId7" imgW="469800" imgH="203040" progId="Equation.3">
              <p:embed/>
            </p:oleObj>
          </a:graphicData>
        </a:graphic>
      </p:graphicFrame>
      <p:graphicFrame>
        <p:nvGraphicFramePr>
          <p:cNvPr id="4" name="Object 14"/>
          <p:cNvGraphicFramePr>
            <a:graphicFrameLocks noChangeAspect="1"/>
          </p:cNvGraphicFramePr>
          <p:nvPr/>
        </p:nvGraphicFramePr>
        <p:xfrm>
          <a:off x="4211985" y="3429323"/>
          <a:ext cx="825500" cy="384175"/>
        </p:xfrm>
        <a:graphic>
          <a:graphicData uri="http://schemas.openxmlformats.org/presentationml/2006/ole">
            <p:oleObj spid="_x0000_s87064" name="Rovnice" r:id="rId8" imgW="330120" imgH="15228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635896" y="4365104"/>
          <a:ext cx="1872208" cy="1017064"/>
        </p:xfrm>
        <a:graphic>
          <a:graphicData uri="http://schemas.openxmlformats.org/presentationml/2006/ole">
            <p:oleObj spid="_x0000_s87065" name="Rovnice" r:id="rId9" imgW="4698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chybějící souřadnici bodu               , který leží</a:t>
            </a:r>
            <a:br>
              <a:rPr lang="cs-CZ" sz="2800" dirty="0" smtClean="0"/>
            </a:br>
            <a:r>
              <a:rPr lang="cs-CZ" sz="2800" dirty="0" smtClean="0"/>
              <a:t>na grafu funkce:</a:t>
            </a:r>
          </a:p>
        </p:txBody>
      </p:sp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914650" y="1700213"/>
          <a:ext cx="920750" cy="417512"/>
        </p:xfrm>
        <a:graphic>
          <a:graphicData uri="http://schemas.openxmlformats.org/presentationml/2006/ole">
            <p:oleObj spid="_x0000_s88066" name="Rovnice" r:id="rId3" imgW="3682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927450" y="1668463"/>
          <a:ext cx="2444750" cy="512762"/>
        </p:xfrm>
        <a:graphic>
          <a:graphicData uri="http://schemas.openxmlformats.org/presentationml/2006/ole">
            <p:oleObj spid="_x0000_s88067" name="Rovnice" r:id="rId4" imgW="977760" imgH="20304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23528" y="1268760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101330" y="765175"/>
          <a:ext cx="2190750" cy="512763"/>
        </p:xfrm>
        <a:graphic>
          <a:graphicData uri="http://schemas.openxmlformats.org/presentationml/2006/ole">
            <p:oleObj spid="_x0000_s88068" name="Rovnice" r:id="rId5" imgW="876240" imgH="203040" progId="Equation.3">
              <p:embed/>
            </p:oleObj>
          </a:graphicData>
        </a:graphic>
      </p:graphicFrame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3923928" y="2157487"/>
          <a:ext cx="1016000" cy="479425"/>
        </p:xfrm>
        <a:graphic>
          <a:graphicData uri="http://schemas.openxmlformats.org/presentationml/2006/ole">
            <p:oleObj spid="_x0000_s88069" name="Rovnice" r:id="rId6" imgW="406080" imgH="190440" progId="Equation.3">
              <p:embed/>
            </p:oleObj>
          </a:graphicData>
        </a:graphic>
      </p:graphicFrame>
      <p:graphicFrame>
        <p:nvGraphicFramePr>
          <p:cNvPr id="3" name="Object 10"/>
          <p:cNvGraphicFramePr>
            <a:graphicFrameLocks noChangeAspect="1"/>
          </p:cNvGraphicFramePr>
          <p:nvPr/>
        </p:nvGraphicFramePr>
        <p:xfrm>
          <a:off x="5045075" y="333375"/>
          <a:ext cx="1238250" cy="511175"/>
        </p:xfrm>
        <a:graphic>
          <a:graphicData uri="http://schemas.openxmlformats.org/presentationml/2006/ole">
            <p:oleObj spid="_x0000_s88070" name="Rovnice" r:id="rId7" imgW="495000" imgH="20304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459163" y="3645024"/>
          <a:ext cx="2225675" cy="1017587"/>
        </p:xfrm>
        <a:graphic>
          <a:graphicData uri="http://schemas.openxmlformats.org/presentationml/2006/ole">
            <p:oleObj spid="_x0000_s88072" name="Rovnice" r:id="rId8" imgW="55872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společný bod (průsečík) funkcí </a:t>
            </a:r>
            <a:r>
              <a:rPr lang="cs-CZ" sz="2800" i="1" dirty="0" smtClean="0"/>
              <a:t>f</a:t>
            </a:r>
            <a:r>
              <a:rPr lang="cs-CZ" sz="2800" dirty="0" smtClean="0"/>
              <a:t> a </a:t>
            </a:r>
            <a:r>
              <a:rPr lang="cs-CZ" sz="2800" i="1" dirty="0" smtClean="0"/>
              <a:t>g</a:t>
            </a:r>
            <a:r>
              <a:rPr lang="cs-CZ" sz="2800" dirty="0" smtClean="0"/>
              <a:t>, které jsou dány předpisy: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77281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23528" y="1916832"/>
            <a:ext cx="44644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Řešíme jako soustavu rovnic: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2147888" y="765175"/>
          <a:ext cx="2063750" cy="512763"/>
        </p:xfrm>
        <a:graphic>
          <a:graphicData uri="http://schemas.openxmlformats.org/presentationml/2006/ole">
            <p:oleObj spid="_x0000_s89092" name="Rovnice" r:id="rId3" imgW="825480" imgH="20304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661569" y="4437112"/>
          <a:ext cx="1820862" cy="1017587"/>
        </p:xfrm>
        <a:graphic>
          <a:graphicData uri="http://schemas.openxmlformats.org/presentationml/2006/ole">
            <p:oleObj spid="_x0000_s89096" name="Rovnice" r:id="rId4" imgW="457200" imgH="25380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2123728" y="1276350"/>
          <a:ext cx="1746250" cy="481013"/>
        </p:xfrm>
        <a:graphic>
          <a:graphicData uri="http://schemas.openxmlformats.org/presentationml/2006/ole">
            <p:oleObj spid="_x0000_s89097" name="Rovnice" r:id="rId5" imgW="698400" imgH="1904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5162550" y="2005013"/>
          <a:ext cx="1746250" cy="481012"/>
        </p:xfrm>
        <a:graphic>
          <a:graphicData uri="http://schemas.openxmlformats.org/presentationml/2006/ole">
            <p:oleObj spid="_x0000_s89098" name="Rovnice" r:id="rId6" imgW="698400" imgH="190440" progId="Equation.3">
              <p:embed/>
            </p:oleObj>
          </a:graphicData>
        </a:graphic>
      </p:graphicFrame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5148064" y="2492896"/>
          <a:ext cx="1333500" cy="481013"/>
        </p:xfrm>
        <a:graphic>
          <a:graphicData uri="http://schemas.openxmlformats.org/presentationml/2006/ole">
            <p:oleObj spid="_x0000_s89099" name="Rovnice" r:id="rId7" imgW="533160" imgH="19044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5148064" y="2924944"/>
            <a:ext cx="180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3"/>
          <p:cNvGraphicFramePr>
            <a:graphicFrameLocks noChangeAspect="1"/>
          </p:cNvGraphicFramePr>
          <p:nvPr/>
        </p:nvGraphicFramePr>
        <p:xfrm>
          <a:off x="4211960" y="3068960"/>
          <a:ext cx="2286000" cy="417512"/>
        </p:xfrm>
        <a:graphic>
          <a:graphicData uri="http://schemas.openxmlformats.org/presentationml/2006/ole">
            <p:oleObj spid="_x0000_s89100" name="Rovnice" r:id="rId8" imgW="914400" imgH="164880" progId="Equation.3">
              <p:embed/>
            </p:oleObj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5220072" y="3573016"/>
          <a:ext cx="793750" cy="385762"/>
        </p:xfrm>
        <a:graphic>
          <a:graphicData uri="http://schemas.openxmlformats.org/presentationml/2006/ole">
            <p:oleObj spid="_x0000_s89101" name="Rovnice" r:id="rId9" imgW="317160" imgH="152280" progId="Equation.3">
              <p:embed/>
            </p:oleObj>
          </a:graphicData>
        </a:graphic>
      </p:graphicFrame>
      <p:graphicFrame>
        <p:nvGraphicFramePr>
          <p:cNvPr id="13" name="Object 13"/>
          <p:cNvGraphicFramePr>
            <a:graphicFrameLocks noChangeAspect="1"/>
          </p:cNvGraphicFramePr>
          <p:nvPr/>
        </p:nvGraphicFramePr>
        <p:xfrm>
          <a:off x="6588224" y="3524052"/>
          <a:ext cx="1079500" cy="481012"/>
        </p:xfrm>
        <a:graphic>
          <a:graphicData uri="http://schemas.openxmlformats.org/presentationml/2006/ole">
            <p:oleObj spid="_x0000_s89102" name="Rovnice" r:id="rId10" imgW="431640" imgH="19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společný bod (průsečík) funkcí </a:t>
            </a:r>
            <a:r>
              <a:rPr lang="cs-CZ" sz="2800" i="1" dirty="0" smtClean="0"/>
              <a:t>f</a:t>
            </a:r>
            <a:r>
              <a:rPr lang="cs-CZ" sz="2800" dirty="0" smtClean="0"/>
              <a:t> a </a:t>
            </a:r>
            <a:r>
              <a:rPr lang="cs-CZ" sz="2800" i="1" dirty="0" smtClean="0"/>
              <a:t>g</a:t>
            </a:r>
            <a:r>
              <a:rPr lang="cs-CZ" sz="2800" dirty="0" smtClean="0"/>
              <a:t>, které jsou dány předpisy: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205350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2267744" y="635025"/>
          <a:ext cx="1746250" cy="993775"/>
        </p:xfrm>
        <a:graphic>
          <a:graphicData uri="http://schemas.openxmlformats.org/presentationml/2006/ole">
            <p:oleObj spid="_x0000_s90114" name="Rovnice" r:id="rId3" imgW="698400" imgH="39348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030538" y="5013176"/>
          <a:ext cx="3082925" cy="1931987"/>
        </p:xfrm>
        <a:graphic>
          <a:graphicData uri="http://schemas.openxmlformats.org/presentationml/2006/ole">
            <p:oleObj spid="_x0000_s90115" name="Rovnice" r:id="rId4" imgW="774360" imgH="48240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2267744" y="1556792"/>
          <a:ext cx="1905000" cy="481013"/>
        </p:xfrm>
        <a:graphic>
          <a:graphicData uri="http://schemas.openxmlformats.org/presentationml/2006/ole">
            <p:oleObj spid="_x0000_s90116" name="Rovnice" r:id="rId5" imgW="761760" imgH="1904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3679056" y="1981498"/>
          <a:ext cx="1397000" cy="993775"/>
        </p:xfrm>
        <a:graphic>
          <a:graphicData uri="http://schemas.openxmlformats.org/presentationml/2006/ole">
            <p:oleObj spid="_x0000_s90117" name="Rovnice" r:id="rId6" imgW="558720" imgH="393480" progId="Equation.3">
              <p:embed/>
            </p:oleObj>
          </a:graphicData>
        </a:graphic>
      </p:graphicFrame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3696072" y="2886373"/>
          <a:ext cx="1524000" cy="481012"/>
        </p:xfrm>
        <a:graphic>
          <a:graphicData uri="http://schemas.openxmlformats.org/presentationml/2006/ole">
            <p:oleObj spid="_x0000_s90118" name="Rovnice" r:id="rId7" imgW="609480" imgH="19044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3693418" y="3317726"/>
            <a:ext cx="180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3"/>
          <p:cNvGraphicFramePr>
            <a:graphicFrameLocks noChangeAspect="1"/>
          </p:cNvGraphicFramePr>
          <p:nvPr/>
        </p:nvGraphicFramePr>
        <p:xfrm>
          <a:off x="3156322" y="3284984"/>
          <a:ext cx="2063750" cy="996950"/>
        </p:xfrm>
        <a:graphic>
          <a:graphicData uri="http://schemas.openxmlformats.org/presentationml/2006/ole">
            <p:oleObj spid="_x0000_s90119" name="Rovnice" r:id="rId8" imgW="825480" imgH="393480" progId="Equation.3">
              <p:embed/>
            </p:oleObj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3717032" y="4095006"/>
          <a:ext cx="1143000" cy="995363"/>
        </p:xfrm>
        <a:graphic>
          <a:graphicData uri="http://schemas.openxmlformats.org/presentationml/2006/ole">
            <p:oleObj spid="_x0000_s90120" name="Rovnice" r:id="rId9" imgW="457200" imgH="393480" progId="Equation.3">
              <p:embed/>
            </p:oleObj>
          </a:graphicData>
        </a:graphic>
      </p:graphicFrame>
      <p:graphicFrame>
        <p:nvGraphicFramePr>
          <p:cNvPr id="13" name="Object 13"/>
          <p:cNvGraphicFramePr>
            <a:graphicFrameLocks noChangeAspect="1"/>
          </p:cNvGraphicFramePr>
          <p:nvPr/>
        </p:nvGraphicFramePr>
        <p:xfrm>
          <a:off x="5006975" y="4120406"/>
          <a:ext cx="1333500" cy="995363"/>
        </p:xfrm>
        <a:graphic>
          <a:graphicData uri="http://schemas.openxmlformats.org/presentationml/2006/ole">
            <p:oleObj spid="_x0000_s90121" name="Rovnice" r:id="rId10" imgW="5331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průsečíky funkce </a:t>
            </a:r>
            <a:r>
              <a:rPr lang="cs-CZ" sz="2800" i="1" dirty="0" smtClean="0"/>
              <a:t>f </a:t>
            </a:r>
            <a:r>
              <a:rPr lang="cs-CZ" sz="2800" dirty="0" smtClean="0"/>
              <a:t>se souřadnicovými osami: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77281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491880" y="764704"/>
          <a:ext cx="2159000" cy="993775"/>
        </p:xfrm>
        <a:graphic>
          <a:graphicData uri="http://schemas.openxmlformats.org/presentationml/2006/ole">
            <p:oleObj spid="_x0000_s91138" name="Rovnice" r:id="rId3" imgW="863280" imgH="393480" progId="Equation.3">
              <p:embed/>
            </p:oleObj>
          </a:graphicData>
        </a:graphic>
      </p:graphicFrame>
      <p:sp>
        <p:nvSpPr>
          <p:cNvPr id="14" name="Rectangle 30"/>
          <p:cNvSpPr>
            <a:spLocks noChangeArrowheads="1"/>
          </p:cNvSpPr>
          <p:nvPr/>
        </p:nvSpPr>
        <p:spPr bwMode="auto">
          <a:xfrm>
            <a:off x="395536" y="1898829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cs-CZ" sz="2800" dirty="0" smtClean="0"/>
              <a:t>Průsečíky s osami mají vždy jednu souřadnici rovnu nule:</a:t>
            </a:r>
          </a:p>
        </p:txBody>
      </p:sp>
      <p:sp>
        <p:nvSpPr>
          <p:cNvPr id="17" name="Rectangle 30"/>
          <p:cNvSpPr>
            <a:spLocks noChangeArrowheads="1"/>
          </p:cNvSpPr>
          <p:nvPr/>
        </p:nvSpPr>
        <p:spPr bwMode="auto">
          <a:xfrm>
            <a:off x="323528" y="306896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Dosadíme známou souřadnici průsečíku do předpisu funkce a dopočítáme souřadnici zbývající: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652463" y="4084885"/>
          <a:ext cx="1016000" cy="514350"/>
        </p:xfrm>
        <a:graphic>
          <a:graphicData uri="http://schemas.openxmlformats.org/presentationml/2006/ole">
            <p:oleObj spid="_x0000_s91149" name="Rovnice" r:id="rId4" imgW="406080" imgH="20304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1733550" y="3861048"/>
          <a:ext cx="1809750" cy="992187"/>
        </p:xfrm>
        <a:graphic>
          <a:graphicData uri="http://schemas.openxmlformats.org/presentationml/2006/ole">
            <p:oleObj spid="_x0000_s91150" name="Rovnice" r:id="rId5" imgW="723600" imgH="393480" progId="Equation.3">
              <p:embed/>
            </p:oleObj>
          </a:graphicData>
        </a:graphic>
      </p:graphicFrame>
      <p:graphicFrame>
        <p:nvGraphicFramePr>
          <p:cNvPr id="12" name="Object 15"/>
          <p:cNvGraphicFramePr>
            <a:graphicFrameLocks noChangeAspect="1"/>
          </p:cNvGraphicFramePr>
          <p:nvPr/>
        </p:nvGraphicFramePr>
        <p:xfrm>
          <a:off x="1745630" y="4884985"/>
          <a:ext cx="1746250" cy="415925"/>
        </p:xfrm>
        <a:graphic>
          <a:graphicData uri="http://schemas.openxmlformats.org/presentationml/2006/ole">
            <p:oleObj spid="_x0000_s91151" name="Rovnice" r:id="rId6" imgW="698400" imgH="164880" progId="Equation.3">
              <p:embed/>
            </p:oleObj>
          </a:graphicData>
        </a:graphic>
      </p:graphicFrame>
      <p:graphicFrame>
        <p:nvGraphicFramePr>
          <p:cNvPr id="16" name="Object 16"/>
          <p:cNvGraphicFramePr>
            <a:graphicFrameLocks noChangeAspect="1"/>
          </p:cNvGraphicFramePr>
          <p:nvPr/>
        </p:nvGraphicFramePr>
        <p:xfrm>
          <a:off x="1763688" y="5371677"/>
          <a:ext cx="1047750" cy="417513"/>
        </p:xfrm>
        <a:graphic>
          <a:graphicData uri="http://schemas.openxmlformats.org/presentationml/2006/ole">
            <p:oleObj spid="_x0000_s91152" name="Rovnice" r:id="rId7" imgW="419040" imgH="164880" progId="Equation.3">
              <p:embed/>
            </p:oleObj>
          </a:graphicData>
        </a:graphic>
      </p:graphicFrame>
      <p:graphicFrame>
        <p:nvGraphicFramePr>
          <p:cNvPr id="18" name="Object 14"/>
          <p:cNvGraphicFramePr>
            <a:graphicFrameLocks noChangeAspect="1"/>
          </p:cNvGraphicFramePr>
          <p:nvPr/>
        </p:nvGraphicFramePr>
        <p:xfrm>
          <a:off x="1458913" y="5930900"/>
          <a:ext cx="1493837" cy="757238"/>
        </p:xfrm>
        <a:graphic>
          <a:graphicData uri="http://schemas.openxmlformats.org/presentationml/2006/ole">
            <p:oleObj spid="_x0000_s91153" name="Rovnice" r:id="rId8" imgW="533160" imgH="266400" progId="Equation.3">
              <p:embed/>
            </p:oleObj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/>
        </p:nvGraphicFramePr>
        <p:xfrm>
          <a:off x="4341813" y="4052888"/>
          <a:ext cx="1016000" cy="577850"/>
        </p:xfrm>
        <a:graphic>
          <a:graphicData uri="http://schemas.openxmlformats.org/presentationml/2006/ole">
            <p:oleObj spid="_x0000_s91154" name="Rovnice" r:id="rId9" imgW="406080" imgH="228600" progId="Equation.3">
              <p:embed/>
            </p:oleObj>
          </a:graphicData>
        </a:graphic>
      </p:graphicFrame>
      <p:graphicFrame>
        <p:nvGraphicFramePr>
          <p:cNvPr id="20" name="Object 14"/>
          <p:cNvGraphicFramePr>
            <a:graphicFrameLocks noChangeAspect="1"/>
          </p:cNvGraphicFramePr>
          <p:nvPr/>
        </p:nvGraphicFramePr>
        <p:xfrm>
          <a:off x="5411812" y="3789040"/>
          <a:ext cx="1968500" cy="992188"/>
        </p:xfrm>
        <a:graphic>
          <a:graphicData uri="http://schemas.openxmlformats.org/presentationml/2006/ole">
            <p:oleObj spid="_x0000_s91155" name="Rovnice" r:id="rId10" imgW="787320" imgH="393480" progId="Equation.3">
              <p:embed/>
            </p:oleObj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5428208" y="4820196"/>
          <a:ext cx="1016000" cy="481012"/>
        </p:xfrm>
        <a:graphic>
          <a:graphicData uri="http://schemas.openxmlformats.org/presentationml/2006/ole">
            <p:oleObj spid="_x0000_s91156" name="Rovnice" r:id="rId11" imgW="406080" imgH="190440" progId="Equation.3">
              <p:embed/>
            </p:oleObj>
          </a:graphicData>
        </a:graphic>
      </p:graphicFrame>
      <p:graphicFrame>
        <p:nvGraphicFramePr>
          <p:cNvPr id="23" name="Object 14"/>
          <p:cNvGraphicFramePr>
            <a:graphicFrameLocks noChangeAspect="1"/>
          </p:cNvGraphicFramePr>
          <p:nvPr/>
        </p:nvGraphicFramePr>
        <p:xfrm>
          <a:off x="5200650" y="5913438"/>
          <a:ext cx="1387475" cy="793750"/>
        </p:xfrm>
        <a:graphic>
          <a:graphicData uri="http://schemas.openxmlformats.org/presentationml/2006/ole">
            <p:oleObj spid="_x0000_s91158" name="Rovnice" r:id="rId12" imgW="495000" imgH="279360" progId="Equation.3">
              <p:embed/>
            </p:oleObj>
          </a:graphicData>
        </a:graphic>
      </p:graphicFrame>
      <p:pic>
        <p:nvPicPr>
          <p:cNvPr id="91146" name="Picture 1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59632" y="2564904"/>
            <a:ext cx="6575251" cy="379794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28" name="Skupina 92"/>
          <p:cNvGrpSpPr/>
          <p:nvPr/>
        </p:nvGrpSpPr>
        <p:grpSpPr>
          <a:xfrm>
            <a:off x="6984000" y="3933056"/>
            <a:ext cx="72008" cy="144016"/>
            <a:chOff x="3779912" y="5517232"/>
            <a:chExt cx="72008" cy="144016"/>
          </a:xfrm>
        </p:grpSpPr>
        <p:cxnSp>
          <p:nvCxnSpPr>
            <p:cNvPr id="29" name="Přímá spojovací čára 28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Object 14"/>
          <p:cNvGraphicFramePr>
            <a:graphicFrameLocks noChangeAspect="1"/>
          </p:cNvGraphicFramePr>
          <p:nvPr/>
        </p:nvGraphicFramePr>
        <p:xfrm>
          <a:off x="1619672" y="3284984"/>
          <a:ext cx="1173463" cy="576064"/>
        </p:xfrm>
        <a:graphic>
          <a:graphicData uri="http://schemas.openxmlformats.org/presentationml/2006/ole">
            <p:oleObj spid="_x0000_s91147" name="Rovnice" r:id="rId14" imgW="419040" imgH="203040" progId="Equation.3">
              <p:embed/>
            </p:oleObj>
          </a:graphicData>
        </a:graphic>
      </p:graphicFrame>
      <p:grpSp>
        <p:nvGrpSpPr>
          <p:cNvPr id="31" name="Skupina 92"/>
          <p:cNvGrpSpPr/>
          <p:nvPr/>
        </p:nvGrpSpPr>
        <p:grpSpPr>
          <a:xfrm>
            <a:off x="3654000" y="5040000"/>
            <a:ext cx="72008" cy="144016"/>
            <a:chOff x="3779912" y="5517232"/>
            <a:chExt cx="72008" cy="144016"/>
          </a:xfrm>
        </p:grpSpPr>
        <p:cxnSp>
          <p:nvCxnSpPr>
            <p:cNvPr id="32" name="Přímá spojovací čára 31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Object 14"/>
          <p:cNvGraphicFramePr>
            <a:graphicFrameLocks noChangeAspect="1"/>
          </p:cNvGraphicFramePr>
          <p:nvPr/>
        </p:nvGraphicFramePr>
        <p:xfrm>
          <a:off x="3851920" y="2708920"/>
          <a:ext cx="1244600" cy="649287"/>
        </p:xfrm>
        <a:graphic>
          <a:graphicData uri="http://schemas.openxmlformats.org/presentationml/2006/ole">
            <p:oleObj spid="_x0000_s91148" name="Rovnice" r:id="rId15" imgW="4442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-0.51181 2.22222E-6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00209 -0.29792 " pathEditMode="relative" rAng="0" ptsTypes="AA">
                                      <p:cBhvr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0.10138 -0.1259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-6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08958 -0.0365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" y="-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průsečíky funkce </a:t>
            </a:r>
            <a:r>
              <a:rPr lang="cs-CZ" sz="2800" i="1" dirty="0" smtClean="0"/>
              <a:t>f </a:t>
            </a:r>
            <a:r>
              <a:rPr lang="cs-CZ" sz="2800" dirty="0" smtClean="0"/>
              <a:t>se souřadnicovými osami: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340768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524250" y="764704"/>
          <a:ext cx="2095500" cy="512762"/>
        </p:xfrm>
        <a:graphic>
          <a:graphicData uri="http://schemas.openxmlformats.org/presentationml/2006/ole">
            <p:oleObj spid="_x0000_s92162" name="Rovnice" r:id="rId3" imgW="838080" imgH="203040" progId="Equation.3">
              <p:embed/>
            </p:oleObj>
          </a:graphicData>
        </a:graphic>
      </p:graphicFrame>
      <p:graphicFrame>
        <p:nvGraphicFramePr>
          <p:cNvPr id="3" name="Object 14"/>
          <p:cNvGraphicFramePr>
            <a:graphicFrameLocks noChangeAspect="1"/>
          </p:cNvGraphicFramePr>
          <p:nvPr/>
        </p:nvGraphicFramePr>
        <p:xfrm>
          <a:off x="1331640" y="1628800"/>
          <a:ext cx="1173463" cy="576064"/>
        </p:xfrm>
        <a:graphic>
          <a:graphicData uri="http://schemas.openxmlformats.org/presentationml/2006/ole">
            <p:oleObj spid="_x0000_s92163" name="Rovnice" r:id="rId4" imgW="419040" imgH="203040" progId="Equation.3">
              <p:embed/>
            </p:oleObj>
          </a:graphicData>
        </a:graphic>
      </p:graphicFrame>
      <p:graphicFrame>
        <p:nvGraphicFramePr>
          <p:cNvPr id="4" name="Object 14"/>
          <p:cNvGraphicFramePr>
            <a:graphicFrameLocks noChangeAspect="1"/>
          </p:cNvGraphicFramePr>
          <p:nvPr/>
        </p:nvGraphicFramePr>
        <p:xfrm>
          <a:off x="5292080" y="1556792"/>
          <a:ext cx="1244600" cy="649287"/>
        </p:xfrm>
        <a:graphic>
          <a:graphicData uri="http://schemas.openxmlformats.org/presentationml/2006/ole">
            <p:oleObj spid="_x0000_s92164" name="Rovnice" r:id="rId5" imgW="444240" imgH="22860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652463" y="2388517"/>
          <a:ext cx="1016000" cy="514350"/>
        </p:xfrm>
        <a:graphic>
          <a:graphicData uri="http://schemas.openxmlformats.org/presentationml/2006/ole">
            <p:oleObj spid="_x0000_s92165" name="Rovnice" r:id="rId6" imgW="406080" imgH="20304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1765300" y="2452067"/>
          <a:ext cx="1746250" cy="415925"/>
        </p:xfrm>
        <a:graphic>
          <a:graphicData uri="http://schemas.openxmlformats.org/presentationml/2006/ole">
            <p:oleObj spid="_x0000_s92166" name="Rovnice" r:id="rId7" imgW="698400" imgH="164880" progId="Equation.3">
              <p:embed/>
            </p:oleObj>
          </a:graphicData>
        </a:graphic>
      </p:graphicFrame>
      <p:graphicFrame>
        <p:nvGraphicFramePr>
          <p:cNvPr id="16" name="Object 16"/>
          <p:cNvGraphicFramePr>
            <a:graphicFrameLocks noChangeAspect="1"/>
          </p:cNvGraphicFramePr>
          <p:nvPr/>
        </p:nvGraphicFramePr>
        <p:xfrm>
          <a:off x="1779042" y="2825502"/>
          <a:ext cx="920750" cy="995362"/>
        </p:xfrm>
        <a:graphic>
          <a:graphicData uri="http://schemas.openxmlformats.org/presentationml/2006/ole">
            <p:oleObj spid="_x0000_s92168" name="Rovnice" r:id="rId8" imgW="368280" imgH="393480" progId="Equation.3">
              <p:embed/>
            </p:oleObj>
          </a:graphicData>
        </a:graphic>
      </p:graphicFrame>
      <p:graphicFrame>
        <p:nvGraphicFramePr>
          <p:cNvPr id="18" name="Object 14"/>
          <p:cNvGraphicFramePr>
            <a:graphicFrameLocks noChangeAspect="1"/>
          </p:cNvGraphicFramePr>
          <p:nvPr/>
        </p:nvGraphicFramePr>
        <p:xfrm>
          <a:off x="1495425" y="4289648"/>
          <a:ext cx="1457325" cy="1371600"/>
        </p:xfrm>
        <a:graphic>
          <a:graphicData uri="http://schemas.openxmlformats.org/presentationml/2006/ole">
            <p:oleObj spid="_x0000_s92169" name="Rovnice" r:id="rId9" imgW="520560" imgH="482400" progId="Equation.3">
              <p:embed/>
            </p:oleObj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/>
        </p:nvGraphicFramePr>
        <p:xfrm>
          <a:off x="4341813" y="2356520"/>
          <a:ext cx="1016000" cy="577850"/>
        </p:xfrm>
        <a:graphic>
          <a:graphicData uri="http://schemas.openxmlformats.org/presentationml/2006/ole">
            <p:oleObj spid="_x0000_s92170" name="Rovnice" r:id="rId10" imgW="406080" imgH="228600" progId="Equation.3">
              <p:embed/>
            </p:oleObj>
          </a:graphicData>
        </a:graphic>
      </p:graphicFrame>
      <p:graphicFrame>
        <p:nvGraphicFramePr>
          <p:cNvPr id="20" name="Object 14"/>
          <p:cNvGraphicFramePr>
            <a:graphicFrameLocks noChangeAspect="1"/>
          </p:cNvGraphicFramePr>
          <p:nvPr/>
        </p:nvGraphicFramePr>
        <p:xfrm>
          <a:off x="5427663" y="2348880"/>
          <a:ext cx="1936750" cy="481012"/>
        </p:xfrm>
        <a:graphic>
          <a:graphicData uri="http://schemas.openxmlformats.org/presentationml/2006/ole">
            <p:oleObj spid="_x0000_s92171" name="Rovnice" r:id="rId11" imgW="774360" imgH="190440" progId="Equation.3">
              <p:embed/>
            </p:oleObj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5402684" y="2979812"/>
          <a:ext cx="825500" cy="481012"/>
        </p:xfrm>
        <a:graphic>
          <a:graphicData uri="http://schemas.openxmlformats.org/presentationml/2006/ole">
            <p:oleObj spid="_x0000_s92172" name="Rovnice" r:id="rId12" imgW="330120" imgH="190440" progId="Equation.3">
              <p:embed/>
            </p:oleObj>
          </a:graphicData>
        </a:graphic>
      </p:graphicFrame>
      <p:graphicFrame>
        <p:nvGraphicFramePr>
          <p:cNvPr id="23" name="Object 14"/>
          <p:cNvGraphicFramePr>
            <a:graphicFrameLocks noChangeAspect="1"/>
          </p:cNvGraphicFramePr>
          <p:nvPr/>
        </p:nvGraphicFramePr>
        <p:xfrm>
          <a:off x="5326063" y="4578573"/>
          <a:ext cx="1174750" cy="793750"/>
        </p:xfrm>
        <a:graphic>
          <a:graphicData uri="http://schemas.openxmlformats.org/presentationml/2006/ole">
            <p:oleObj spid="_x0000_s92173" name="Rovnice" r:id="rId13" imgW="419040" imgH="279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4462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Řeš soustavu rovnic graficky:</a:t>
            </a:r>
            <a:br>
              <a:rPr lang="cs-CZ" sz="2800" dirty="0" smtClean="0"/>
            </a:br>
            <a:r>
              <a:rPr lang="cs-CZ" sz="2800" dirty="0" smtClean="0"/>
              <a:t>a)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628800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1043608" y="603275"/>
          <a:ext cx="2444750" cy="1025525"/>
        </p:xfrm>
        <a:graphic>
          <a:graphicData uri="http://schemas.openxmlformats.org/presentationml/2006/ole">
            <p:oleObj spid="_x0000_s93186" name="Rovnice" r:id="rId3" imgW="977760" imgH="406080" progId="Equation.3">
              <p:embed/>
            </p:oleObj>
          </a:graphicData>
        </a:graphic>
      </p:graphicFrame>
      <p:sp>
        <p:nvSpPr>
          <p:cNvPr id="14" name="Rectangle 30"/>
          <p:cNvSpPr>
            <a:spLocks noChangeArrowheads="1"/>
          </p:cNvSpPr>
          <p:nvPr/>
        </p:nvSpPr>
        <p:spPr bwMode="auto">
          <a:xfrm>
            <a:off x="395536" y="1610797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cs-CZ" sz="2800" dirty="0" smtClean="0"/>
              <a:t>Převedeme rovnici do podoby předpisu lineární funkce (vyjádříme z rovnic y):</a:t>
            </a:r>
          </a:p>
        </p:txBody>
      </p:sp>
      <p:sp>
        <p:nvSpPr>
          <p:cNvPr id="17" name="Rectangle 30"/>
          <p:cNvSpPr>
            <a:spLocks noChangeArrowheads="1"/>
          </p:cNvSpPr>
          <p:nvPr/>
        </p:nvSpPr>
        <p:spPr bwMode="auto">
          <a:xfrm>
            <a:off x="35496" y="4581128"/>
            <a:ext cx="46805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Narýsujeme grafy obou funkcí: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539552" y="2564904"/>
          <a:ext cx="2413000" cy="479425"/>
        </p:xfrm>
        <a:graphic>
          <a:graphicData uri="http://schemas.openxmlformats.org/presentationml/2006/ole">
            <p:oleObj spid="_x0000_s93190" name="Rovnice" r:id="rId4" imgW="965160" imgH="190440" progId="Equation.3">
              <p:embed/>
            </p:oleObj>
          </a:graphicData>
        </a:graphic>
      </p:graphicFrame>
      <p:graphicFrame>
        <p:nvGraphicFramePr>
          <p:cNvPr id="29745" name="Object 14"/>
          <p:cNvGraphicFramePr>
            <a:graphicFrameLocks noChangeAspect="1"/>
          </p:cNvGraphicFramePr>
          <p:nvPr/>
        </p:nvGraphicFramePr>
        <p:xfrm>
          <a:off x="627534" y="3014985"/>
          <a:ext cx="2000250" cy="990600"/>
        </p:xfrm>
        <a:graphic>
          <a:graphicData uri="http://schemas.openxmlformats.org/presentationml/2006/ole">
            <p:oleObj spid="_x0000_s93198" name="Rovnice" r:id="rId5" imgW="799920" imgH="393480" progId="Equation.3">
              <p:embed/>
            </p:oleObj>
          </a:graphicData>
        </a:graphic>
      </p:graphicFrame>
      <p:graphicFrame>
        <p:nvGraphicFramePr>
          <p:cNvPr id="2" name="Object 16"/>
          <p:cNvGraphicFramePr>
            <a:graphicFrameLocks noChangeAspect="1"/>
          </p:cNvGraphicFramePr>
          <p:nvPr/>
        </p:nvGraphicFramePr>
        <p:xfrm>
          <a:off x="627534" y="3933056"/>
          <a:ext cx="1968500" cy="479425"/>
        </p:xfrm>
        <a:graphic>
          <a:graphicData uri="http://schemas.openxmlformats.org/presentationml/2006/ole">
            <p:oleObj spid="_x0000_s93200" name="Rovnice" r:id="rId6" imgW="787320" imgH="190440" progId="Equation.3">
              <p:embed/>
            </p:oleObj>
          </a:graphicData>
        </a:graphic>
      </p:graphicFrame>
      <p:sp>
        <p:nvSpPr>
          <p:cNvPr id="22" name="Obdélník 21"/>
          <p:cNvSpPr/>
          <p:nvPr/>
        </p:nvSpPr>
        <p:spPr>
          <a:xfrm>
            <a:off x="467544" y="3068960"/>
            <a:ext cx="2304256" cy="144016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499992" y="2276872"/>
            <a:ext cx="4536504" cy="4392488"/>
            <a:chOff x="4499992" y="2276872"/>
            <a:chExt cx="4536504" cy="4392488"/>
          </a:xfrm>
        </p:grpSpPr>
        <p:pic>
          <p:nvPicPr>
            <p:cNvPr id="93199" name="Picture 1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499992" y="2484770"/>
              <a:ext cx="4536504" cy="41845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201" name="Picture 17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884368" y="2276872"/>
              <a:ext cx="123825" cy="36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5496" y="5085184"/>
            <a:ext cx="58326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Řešením soustavy jsou souřadnice společného bodu (průsečík)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pSp>
        <p:nvGrpSpPr>
          <p:cNvPr id="27" name="Skupina 92"/>
          <p:cNvGrpSpPr/>
          <p:nvPr/>
        </p:nvGrpSpPr>
        <p:grpSpPr>
          <a:xfrm>
            <a:off x="6444208" y="3744000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Object 18"/>
          <p:cNvGraphicFramePr>
            <a:graphicFrameLocks noChangeAspect="1"/>
          </p:cNvGraphicFramePr>
          <p:nvPr/>
        </p:nvGraphicFramePr>
        <p:xfrm>
          <a:off x="6660232" y="3573016"/>
          <a:ext cx="952500" cy="511175"/>
        </p:xfrm>
        <a:graphic>
          <a:graphicData uri="http://schemas.openxmlformats.org/presentationml/2006/ole">
            <p:oleObj spid="_x0000_s93202" name="Rovnice" r:id="rId9" imgW="380880" imgH="203040" progId="Equation.3">
              <p:embed/>
            </p:oleObj>
          </a:graphicData>
        </a:graphic>
      </p:graphicFrame>
      <p:graphicFrame>
        <p:nvGraphicFramePr>
          <p:cNvPr id="8" name="Object 19"/>
          <p:cNvGraphicFramePr>
            <a:graphicFrameLocks noChangeAspect="1"/>
          </p:cNvGraphicFramePr>
          <p:nvPr/>
        </p:nvGraphicFramePr>
        <p:xfrm>
          <a:off x="1444624" y="5957888"/>
          <a:ext cx="1831495" cy="900112"/>
        </p:xfrm>
        <a:graphic>
          <a:graphicData uri="http://schemas.openxmlformats.org/presentationml/2006/ole">
            <p:oleObj spid="_x0000_s93203" name="Rovnice" r:id="rId10" imgW="52056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22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412776"/>
            <a:ext cx="4608512" cy="5323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ovéPole 78"/>
          <p:cNvSpPr txBox="1"/>
          <p:nvPr/>
        </p:nvSpPr>
        <p:spPr>
          <a:xfrm>
            <a:off x="107504" y="4462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b)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142157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889000" y="171450"/>
          <a:ext cx="1746250" cy="1025525"/>
        </p:xfrm>
        <a:graphic>
          <a:graphicData uri="http://schemas.openxmlformats.org/presentationml/2006/ole">
            <p:oleObj spid="_x0000_s94210" name="Rovnice" r:id="rId4" imgW="698400" imgH="406080" progId="Equation.3">
              <p:embed/>
            </p:oleObj>
          </a:graphicData>
        </a:graphic>
      </p:graphicFrame>
      <p:graphicFrame>
        <p:nvGraphicFramePr>
          <p:cNvPr id="29745" name="Object 14"/>
          <p:cNvGraphicFramePr>
            <a:graphicFrameLocks noChangeAspect="1"/>
          </p:cNvGraphicFramePr>
          <p:nvPr/>
        </p:nvGraphicFramePr>
        <p:xfrm>
          <a:off x="563563" y="1508125"/>
          <a:ext cx="2095500" cy="511175"/>
        </p:xfrm>
        <a:graphic>
          <a:graphicData uri="http://schemas.openxmlformats.org/presentationml/2006/ole">
            <p:oleObj spid="_x0000_s94212" name="Rovnice" r:id="rId5" imgW="838080" imgH="203040" progId="Equation.3">
              <p:embed/>
            </p:oleObj>
          </a:graphicData>
        </a:graphic>
      </p:graphicFrame>
      <p:graphicFrame>
        <p:nvGraphicFramePr>
          <p:cNvPr id="2" name="Object 16"/>
          <p:cNvGraphicFramePr>
            <a:graphicFrameLocks noChangeAspect="1"/>
          </p:cNvGraphicFramePr>
          <p:nvPr/>
        </p:nvGraphicFramePr>
        <p:xfrm>
          <a:off x="539552" y="1844824"/>
          <a:ext cx="2032000" cy="990600"/>
        </p:xfrm>
        <a:graphic>
          <a:graphicData uri="http://schemas.openxmlformats.org/presentationml/2006/ole">
            <p:oleObj spid="_x0000_s94213" name="Rovnice" r:id="rId6" imgW="812520" imgH="393480" progId="Equation.3">
              <p:embed/>
            </p:oleObj>
          </a:graphicData>
        </a:graphic>
      </p:graphicFrame>
      <p:grpSp>
        <p:nvGrpSpPr>
          <p:cNvPr id="4" name="Skupina 92"/>
          <p:cNvGrpSpPr/>
          <p:nvPr/>
        </p:nvGrpSpPr>
        <p:grpSpPr>
          <a:xfrm>
            <a:off x="7488000" y="5976000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Object 18"/>
          <p:cNvGraphicFramePr>
            <a:graphicFrameLocks noChangeAspect="1"/>
          </p:cNvGraphicFramePr>
          <p:nvPr/>
        </p:nvGraphicFramePr>
        <p:xfrm>
          <a:off x="6156176" y="6093296"/>
          <a:ext cx="1174750" cy="511175"/>
        </p:xfrm>
        <a:graphic>
          <a:graphicData uri="http://schemas.openxmlformats.org/presentationml/2006/ole">
            <p:oleObj spid="_x0000_s94214" name="Rovnice" r:id="rId7" imgW="469800" imgH="203040" progId="Equation.3">
              <p:embed/>
            </p:oleObj>
          </a:graphicData>
        </a:graphic>
      </p:graphicFrame>
      <p:graphicFrame>
        <p:nvGraphicFramePr>
          <p:cNvPr id="8" name="Object 19"/>
          <p:cNvGraphicFramePr>
            <a:graphicFrameLocks noChangeAspect="1"/>
          </p:cNvGraphicFramePr>
          <p:nvPr/>
        </p:nvGraphicFramePr>
        <p:xfrm>
          <a:off x="600075" y="3933825"/>
          <a:ext cx="2144713" cy="900113"/>
        </p:xfrm>
        <a:graphic>
          <a:graphicData uri="http://schemas.openxmlformats.org/presentationml/2006/ole">
            <p:oleObj spid="_x0000_s94215" name="Rovnice" r:id="rId8" imgW="6094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104964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smtClean="0"/>
              <a:t>Př.: Učebnice str. 100/ př. </a:t>
            </a:r>
            <a:r>
              <a:rPr lang="cs-CZ" sz="4800" smtClean="0"/>
              <a:t>5.6, 5.8</a:t>
            </a:r>
            <a:r>
              <a:rPr lang="cs-CZ" sz="4800" dirty="0" smtClean="0"/>
              <a:t/>
            </a:r>
            <a:br>
              <a:rPr lang="cs-CZ" sz="4800" dirty="0" smtClean="0"/>
            </a:b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289</Words>
  <Application>Microsoft Office PowerPoint</Application>
  <PresentationFormat>Předvádění na obrazovce (4:3)</PresentationFormat>
  <Paragraphs>44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Rovnice</vt:lpstr>
      <vt:lpstr>Příklady s lineární funkcí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Př.: Učebnice str. 100/ př. 5.6, 5.8 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79</cp:revision>
  <dcterms:created xsi:type="dcterms:W3CDTF">2013-04-02T09:10:14Z</dcterms:created>
  <dcterms:modified xsi:type="dcterms:W3CDTF">2014-05-26T10:39:22Z</dcterms:modified>
</cp:coreProperties>
</file>