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5" r:id="rId2"/>
    <p:sldId id="297" r:id="rId3"/>
    <p:sldId id="281" r:id="rId4"/>
    <p:sldId id="299" r:id="rId5"/>
    <p:sldId id="300" r:id="rId6"/>
    <p:sldId id="301" r:id="rId7"/>
    <p:sldId id="302" r:id="rId8"/>
    <p:sldId id="304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FF"/>
    <a:srgbClr val="990000"/>
    <a:srgbClr val="FF99FF"/>
    <a:srgbClr val="CC66FF"/>
    <a:srgbClr val="CC00CC"/>
    <a:srgbClr val="9900CC"/>
    <a:srgbClr val="00C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814" y="-8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13" Type="http://schemas.openxmlformats.org/officeDocument/2006/relationships/image" Target="../media/image20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12" Type="http://schemas.openxmlformats.org/officeDocument/2006/relationships/image" Target="../media/image19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11" Type="http://schemas.openxmlformats.org/officeDocument/2006/relationships/image" Target="../media/image18.wmf"/><Relationship Id="rId5" Type="http://schemas.openxmlformats.org/officeDocument/2006/relationships/image" Target="../media/image12.wmf"/><Relationship Id="rId10" Type="http://schemas.openxmlformats.org/officeDocument/2006/relationships/image" Target="../media/image17.wmf"/><Relationship Id="rId4" Type="http://schemas.openxmlformats.org/officeDocument/2006/relationships/image" Target="../media/image11.wmf"/><Relationship Id="rId9" Type="http://schemas.openxmlformats.org/officeDocument/2006/relationships/image" Target="../media/image16.wmf"/><Relationship Id="rId14" Type="http://schemas.openxmlformats.org/officeDocument/2006/relationships/image" Target="../media/image21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13" Type="http://schemas.openxmlformats.org/officeDocument/2006/relationships/image" Target="../media/image5.wmf"/><Relationship Id="rId18" Type="http://schemas.openxmlformats.org/officeDocument/2006/relationships/image" Target="../media/image37.wmf"/><Relationship Id="rId3" Type="http://schemas.openxmlformats.org/officeDocument/2006/relationships/image" Target="../media/image24.wmf"/><Relationship Id="rId21" Type="http://schemas.openxmlformats.org/officeDocument/2006/relationships/image" Target="../media/image40.wmf"/><Relationship Id="rId7" Type="http://schemas.openxmlformats.org/officeDocument/2006/relationships/image" Target="../media/image28.wmf"/><Relationship Id="rId12" Type="http://schemas.openxmlformats.org/officeDocument/2006/relationships/image" Target="../media/image33.wmf"/><Relationship Id="rId17" Type="http://schemas.openxmlformats.org/officeDocument/2006/relationships/image" Target="../media/image36.wmf"/><Relationship Id="rId2" Type="http://schemas.openxmlformats.org/officeDocument/2006/relationships/image" Target="../media/image23.wmf"/><Relationship Id="rId16" Type="http://schemas.openxmlformats.org/officeDocument/2006/relationships/image" Target="../media/image35.wmf"/><Relationship Id="rId20" Type="http://schemas.openxmlformats.org/officeDocument/2006/relationships/image" Target="../media/image39.wmf"/><Relationship Id="rId1" Type="http://schemas.openxmlformats.org/officeDocument/2006/relationships/image" Target="../media/image8.wmf"/><Relationship Id="rId6" Type="http://schemas.openxmlformats.org/officeDocument/2006/relationships/image" Target="../media/image27.wmf"/><Relationship Id="rId11" Type="http://schemas.openxmlformats.org/officeDocument/2006/relationships/image" Target="../media/image32.wmf"/><Relationship Id="rId5" Type="http://schemas.openxmlformats.org/officeDocument/2006/relationships/image" Target="../media/image26.wmf"/><Relationship Id="rId15" Type="http://schemas.openxmlformats.org/officeDocument/2006/relationships/image" Target="../media/image34.wmf"/><Relationship Id="rId10" Type="http://schemas.openxmlformats.org/officeDocument/2006/relationships/image" Target="../media/image31.wmf"/><Relationship Id="rId19" Type="http://schemas.openxmlformats.org/officeDocument/2006/relationships/image" Target="../media/image38.wmf"/><Relationship Id="rId4" Type="http://schemas.openxmlformats.org/officeDocument/2006/relationships/image" Target="../media/image25.wmf"/><Relationship Id="rId9" Type="http://schemas.openxmlformats.org/officeDocument/2006/relationships/image" Target="../media/image30.wmf"/><Relationship Id="rId14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13" Type="http://schemas.openxmlformats.org/officeDocument/2006/relationships/image" Target="../media/image34.wmf"/><Relationship Id="rId18" Type="http://schemas.openxmlformats.org/officeDocument/2006/relationships/image" Target="../media/image55.wmf"/><Relationship Id="rId26" Type="http://schemas.openxmlformats.org/officeDocument/2006/relationships/image" Target="../media/image61.wmf"/><Relationship Id="rId3" Type="http://schemas.openxmlformats.org/officeDocument/2006/relationships/image" Target="../media/image43.wmf"/><Relationship Id="rId21" Type="http://schemas.openxmlformats.org/officeDocument/2006/relationships/image" Target="../media/image56.wmf"/><Relationship Id="rId7" Type="http://schemas.openxmlformats.org/officeDocument/2006/relationships/image" Target="../media/image46.wmf"/><Relationship Id="rId12" Type="http://schemas.openxmlformats.org/officeDocument/2006/relationships/image" Target="../media/image51.wmf"/><Relationship Id="rId17" Type="http://schemas.openxmlformats.org/officeDocument/2006/relationships/image" Target="../media/image54.wmf"/><Relationship Id="rId25" Type="http://schemas.openxmlformats.org/officeDocument/2006/relationships/image" Target="../media/image60.wmf"/><Relationship Id="rId2" Type="http://schemas.openxmlformats.org/officeDocument/2006/relationships/image" Target="../media/image42.wmf"/><Relationship Id="rId16" Type="http://schemas.openxmlformats.org/officeDocument/2006/relationships/image" Target="../media/image38.wmf"/><Relationship Id="rId20" Type="http://schemas.openxmlformats.org/officeDocument/2006/relationships/image" Target="../media/image26.wmf"/><Relationship Id="rId1" Type="http://schemas.openxmlformats.org/officeDocument/2006/relationships/image" Target="../media/image8.wmf"/><Relationship Id="rId6" Type="http://schemas.openxmlformats.org/officeDocument/2006/relationships/image" Target="../media/image27.wmf"/><Relationship Id="rId11" Type="http://schemas.openxmlformats.org/officeDocument/2006/relationships/image" Target="../media/image50.wmf"/><Relationship Id="rId24" Type="http://schemas.openxmlformats.org/officeDocument/2006/relationships/image" Target="../media/image59.wmf"/><Relationship Id="rId5" Type="http://schemas.openxmlformats.org/officeDocument/2006/relationships/image" Target="../media/image45.wmf"/><Relationship Id="rId15" Type="http://schemas.openxmlformats.org/officeDocument/2006/relationships/image" Target="../media/image53.wmf"/><Relationship Id="rId23" Type="http://schemas.openxmlformats.org/officeDocument/2006/relationships/image" Target="../media/image58.wmf"/><Relationship Id="rId10" Type="http://schemas.openxmlformats.org/officeDocument/2006/relationships/image" Target="../media/image49.wmf"/><Relationship Id="rId19" Type="http://schemas.openxmlformats.org/officeDocument/2006/relationships/image" Target="../media/image35.wmf"/><Relationship Id="rId4" Type="http://schemas.openxmlformats.org/officeDocument/2006/relationships/image" Target="../media/image44.wmf"/><Relationship Id="rId9" Type="http://schemas.openxmlformats.org/officeDocument/2006/relationships/image" Target="../media/image48.wmf"/><Relationship Id="rId14" Type="http://schemas.openxmlformats.org/officeDocument/2006/relationships/image" Target="../media/image52.wmf"/><Relationship Id="rId22" Type="http://schemas.openxmlformats.org/officeDocument/2006/relationships/image" Target="../media/image57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13" Type="http://schemas.openxmlformats.org/officeDocument/2006/relationships/image" Target="../media/image35.wmf"/><Relationship Id="rId3" Type="http://schemas.openxmlformats.org/officeDocument/2006/relationships/image" Target="../media/image65.wmf"/><Relationship Id="rId7" Type="http://schemas.openxmlformats.org/officeDocument/2006/relationships/image" Target="../media/image69.wmf"/><Relationship Id="rId12" Type="http://schemas.openxmlformats.org/officeDocument/2006/relationships/image" Target="../media/image74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6" Type="http://schemas.openxmlformats.org/officeDocument/2006/relationships/image" Target="../media/image68.wmf"/><Relationship Id="rId11" Type="http://schemas.openxmlformats.org/officeDocument/2006/relationships/image" Target="../media/image73.wmf"/><Relationship Id="rId5" Type="http://schemas.openxmlformats.org/officeDocument/2006/relationships/image" Target="../media/image67.wmf"/><Relationship Id="rId15" Type="http://schemas.openxmlformats.org/officeDocument/2006/relationships/image" Target="../media/image27.wmf"/><Relationship Id="rId10" Type="http://schemas.openxmlformats.org/officeDocument/2006/relationships/image" Target="../media/image72.wmf"/><Relationship Id="rId4" Type="http://schemas.openxmlformats.org/officeDocument/2006/relationships/image" Target="../media/image66.wmf"/><Relationship Id="rId9" Type="http://schemas.openxmlformats.org/officeDocument/2006/relationships/image" Target="../media/image71.wmf"/><Relationship Id="rId14" Type="http://schemas.openxmlformats.org/officeDocument/2006/relationships/image" Target="../media/image26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80.wmf"/><Relationship Id="rId13" Type="http://schemas.openxmlformats.org/officeDocument/2006/relationships/image" Target="../media/image85.wmf"/><Relationship Id="rId3" Type="http://schemas.openxmlformats.org/officeDocument/2006/relationships/image" Target="../media/image17.wmf"/><Relationship Id="rId7" Type="http://schemas.openxmlformats.org/officeDocument/2006/relationships/image" Target="../media/image79.wmf"/><Relationship Id="rId12" Type="http://schemas.openxmlformats.org/officeDocument/2006/relationships/image" Target="../media/image84.wmf"/><Relationship Id="rId2" Type="http://schemas.openxmlformats.org/officeDocument/2006/relationships/image" Target="../media/image16.wmf"/><Relationship Id="rId16" Type="http://schemas.openxmlformats.org/officeDocument/2006/relationships/image" Target="../media/image88.wmf"/><Relationship Id="rId1" Type="http://schemas.openxmlformats.org/officeDocument/2006/relationships/image" Target="../media/image76.wmf"/><Relationship Id="rId6" Type="http://schemas.openxmlformats.org/officeDocument/2006/relationships/image" Target="../media/image78.wmf"/><Relationship Id="rId11" Type="http://schemas.openxmlformats.org/officeDocument/2006/relationships/image" Target="../media/image83.wmf"/><Relationship Id="rId5" Type="http://schemas.openxmlformats.org/officeDocument/2006/relationships/image" Target="../media/image77.wmf"/><Relationship Id="rId15" Type="http://schemas.openxmlformats.org/officeDocument/2006/relationships/image" Target="../media/image87.wmf"/><Relationship Id="rId10" Type="http://schemas.openxmlformats.org/officeDocument/2006/relationships/image" Target="../media/image82.wmf"/><Relationship Id="rId4" Type="http://schemas.openxmlformats.org/officeDocument/2006/relationships/image" Target="../media/image18.wmf"/><Relationship Id="rId9" Type="http://schemas.openxmlformats.org/officeDocument/2006/relationships/image" Target="../media/image81.wmf"/><Relationship Id="rId14" Type="http://schemas.openxmlformats.org/officeDocument/2006/relationships/image" Target="../media/image86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97.wmf"/><Relationship Id="rId13" Type="http://schemas.openxmlformats.org/officeDocument/2006/relationships/image" Target="../media/image102.wmf"/><Relationship Id="rId18" Type="http://schemas.openxmlformats.org/officeDocument/2006/relationships/image" Target="../media/image107.wmf"/><Relationship Id="rId3" Type="http://schemas.openxmlformats.org/officeDocument/2006/relationships/image" Target="../media/image92.wmf"/><Relationship Id="rId21" Type="http://schemas.openxmlformats.org/officeDocument/2006/relationships/image" Target="../media/image110.wmf"/><Relationship Id="rId7" Type="http://schemas.openxmlformats.org/officeDocument/2006/relationships/image" Target="../media/image96.wmf"/><Relationship Id="rId12" Type="http://schemas.openxmlformats.org/officeDocument/2006/relationships/image" Target="../media/image101.wmf"/><Relationship Id="rId17" Type="http://schemas.openxmlformats.org/officeDocument/2006/relationships/image" Target="../media/image106.wmf"/><Relationship Id="rId2" Type="http://schemas.openxmlformats.org/officeDocument/2006/relationships/image" Target="../media/image91.wmf"/><Relationship Id="rId16" Type="http://schemas.openxmlformats.org/officeDocument/2006/relationships/image" Target="../media/image105.wmf"/><Relationship Id="rId20" Type="http://schemas.openxmlformats.org/officeDocument/2006/relationships/image" Target="../media/image109.wmf"/><Relationship Id="rId1" Type="http://schemas.openxmlformats.org/officeDocument/2006/relationships/image" Target="../media/image90.wmf"/><Relationship Id="rId6" Type="http://schemas.openxmlformats.org/officeDocument/2006/relationships/image" Target="../media/image95.wmf"/><Relationship Id="rId11" Type="http://schemas.openxmlformats.org/officeDocument/2006/relationships/image" Target="../media/image100.wmf"/><Relationship Id="rId5" Type="http://schemas.openxmlformats.org/officeDocument/2006/relationships/image" Target="../media/image94.wmf"/><Relationship Id="rId15" Type="http://schemas.openxmlformats.org/officeDocument/2006/relationships/image" Target="../media/image104.wmf"/><Relationship Id="rId10" Type="http://schemas.openxmlformats.org/officeDocument/2006/relationships/image" Target="../media/image99.wmf"/><Relationship Id="rId19" Type="http://schemas.openxmlformats.org/officeDocument/2006/relationships/image" Target="../media/image108.wmf"/><Relationship Id="rId4" Type="http://schemas.openxmlformats.org/officeDocument/2006/relationships/image" Target="../media/image93.wmf"/><Relationship Id="rId9" Type="http://schemas.openxmlformats.org/officeDocument/2006/relationships/image" Target="../media/image98.wmf"/><Relationship Id="rId14" Type="http://schemas.openxmlformats.org/officeDocument/2006/relationships/image" Target="../media/image10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85D76-1C9F-4A70-A845-038FF58A0D22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54258-2F08-4E9A-A28E-73A149CBC6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66FF"/>
            </a:gs>
            <a:gs pos="100000">
              <a:srgbClr val="FF99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oleObject" Target="../embeddings/oleObject1.bin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6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13" Type="http://schemas.openxmlformats.org/officeDocument/2006/relationships/oleObject" Target="../embeddings/oleObject15.bin"/><Relationship Id="rId18" Type="http://schemas.openxmlformats.org/officeDocument/2006/relationships/oleObject" Target="../embeddings/oleObject20.bin"/><Relationship Id="rId3" Type="http://schemas.openxmlformats.org/officeDocument/2006/relationships/image" Target="../media/image22.png"/><Relationship Id="rId7" Type="http://schemas.openxmlformats.org/officeDocument/2006/relationships/oleObject" Target="../embeddings/oleObject9.bin"/><Relationship Id="rId12" Type="http://schemas.openxmlformats.org/officeDocument/2006/relationships/oleObject" Target="../embeddings/oleObject14.bin"/><Relationship Id="rId17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8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7.bin"/><Relationship Id="rId15" Type="http://schemas.openxmlformats.org/officeDocument/2006/relationships/oleObject" Target="../embeddings/oleObject17.bin"/><Relationship Id="rId10" Type="http://schemas.openxmlformats.org/officeDocument/2006/relationships/oleObject" Target="../embeddings/oleObject12.bin"/><Relationship Id="rId4" Type="http://schemas.openxmlformats.org/officeDocument/2006/relationships/image" Target="../media/image7.png"/><Relationship Id="rId9" Type="http://schemas.openxmlformats.org/officeDocument/2006/relationships/oleObject" Target="../embeddings/oleObject11.bin"/><Relationship Id="rId14" Type="http://schemas.openxmlformats.org/officeDocument/2006/relationships/oleObject" Target="../embeddings/oleObject16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13" Type="http://schemas.openxmlformats.org/officeDocument/2006/relationships/oleObject" Target="../embeddings/oleObject30.bin"/><Relationship Id="rId18" Type="http://schemas.openxmlformats.org/officeDocument/2006/relationships/oleObject" Target="../embeddings/oleObject35.bin"/><Relationship Id="rId26" Type="http://schemas.openxmlformats.org/officeDocument/2006/relationships/oleObject" Target="../embeddings/oleObject43.bin"/><Relationship Id="rId3" Type="http://schemas.openxmlformats.org/officeDocument/2006/relationships/oleObject" Target="../embeddings/oleObject21.bin"/><Relationship Id="rId21" Type="http://schemas.openxmlformats.org/officeDocument/2006/relationships/oleObject" Target="../embeddings/oleObject38.bin"/><Relationship Id="rId7" Type="http://schemas.openxmlformats.org/officeDocument/2006/relationships/oleObject" Target="../embeddings/oleObject24.bin"/><Relationship Id="rId12" Type="http://schemas.openxmlformats.org/officeDocument/2006/relationships/oleObject" Target="../embeddings/oleObject29.bin"/><Relationship Id="rId17" Type="http://schemas.openxmlformats.org/officeDocument/2006/relationships/oleObject" Target="../embeddings/oleObject34.bin"/><Relationship Id="rId25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3.bin"/><Relationship Id="rId20" Type="http://schemas.openxmlformats.org/officeDocument/2006/relationships/oleObject" Target="../embeddings/oleObject37.bin"/><Relationship Id="rId29" Type="http://schemas.openxmlformats.org/officeDocument/2006/relationships/oleObject" Target="../embeddings/oleObject46.bin"/><Relationship Id="rId1" Type="http://schemas.openxmlformats.org/officeDocument/2006/relationships/vmlDrawing" Target="../drawings/vmlDrawing3.vml"/><Relationship Id="rId6" Type="http://schemas.openxmlformats.org/officeDocument/2006/relationships/image" Target="../media/image41.png"/><Relationship Id="rId11" Type="http://schemas.openxmlformats.org/officeDocument/2006/relationships/oleObject" Target="../embeddings/oleObject28.bin"/><Relationship Id="rId24" Type="http://schemas.openxmlformats.org/officeDocument/2006/relationships/oleObject" Target="../embeddings/oleObject41.bin"/><Relationship Id="rId32" Type="http://schemas.openxmlformats.org/officeDocument/2006/relationships/oleObject" Target="../embeddings/oleObject49.bin"/><Relationship Id="rId5" Type="http://schemas.openxmlformats.org/officeDocument/2006/relationships/oleObject" Target="../embeddings/oleObject23.bin"/><Relationship Id="rId15" Type="http://schemas.openxmlformats.org/officeDocument/2006/relationships/oleObject" Target="../embeddings/oleObject32.bin"/><Relationship Id="rId23" Type="http://schemas.openxmlformats.org/officeDocument/2006/relationships/oleObject" Target="../embeddings/oleObject40.bin"/><Relationship Id="rId28" Type="http://schemas.openxmlformats.org/officeDocument/2006/relationships/oleObject" Target="../embeddings/oleObject45.bin"/><Relationship Id="rId10" Type="http://schemas.openxmlformats.org/officeDocument/2006/relationships/oleObject" Target="../embeddings/oleObject27.bin"/><Relationship Id="rId19" Type="http://schemas.openxmlformats.org/officeDocument/2006/relationships/oleObject" Target="../embeddings/oleObject36.bin"/><Relationship Id="rId31" Type="http://schemas.openxmlformats.org/officeDocument/2006/relationships/oleObject" Target="../embeddings/oleObject48.bin"/><Relationship Id="rId4" Type="http://schemas.openxmlformats.org/officeDocument/2006/relationships/oleObject" Target="../embeddings/oleObject22.bin"/><Relationship Id="rId9" Type="http://schemas.openxmlformats.org/officeDocument/2006/relationships/oleObject" Target="../embeddings/oleObject26.bin"/><Relationship Id="rId14" Type="http://schemas.openxmlformats.org/officeDocument/2006/relationships/oleObject" Target="../embeddings/oleObject31.bin"/><Relationship Id="rId22" Type="http://schemas.openxmlformats.org/officeDocument/2006/relationships/oleObject" Target="../embeddings/oleObject39.bin"/><Relationship Id="rId27" Type="http://schemas.openxmlformats.org/officeDocument/2006/relationships/oleObject" Target="../embeddings/oleObject44.bin"/><Relationship Id="rId30" Type="http://schemas.openxmlformats.org/officeDocument/2006/relationships/oleObject" Target="../embeddings/oleObject47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4.bin"/><Relationship Id="rId13" Type="http://schemas.openxmlformats.org/officeDocument/2006/relationships/oleObject" Target="../embeddings/oleObject59.bin"/><Relationship Id="rId18" Type="http://schemas.openxmlformats.org/officeDocument/2006/relationships/oleObject" Target="../embeddings/oleObject64.bin"/><Relationship Id="rId26" Type="http://schemas.openxmlformats.org/officeDocument/2006/relationships/oleObject" Target="../embeddings/oleObject72.bin"/><Relationship Id="rId3" Type="http://schemas.openxmlformats.org/officeDocument/2006/relationships/image" Target="../media/image62.png"/><Relationship Id="rId21" Type="http://schemas.openxmlformats.org/officeDocument/2006/relationships/oleObject" Target="../embeddings/oleObject67.bin"/><Relationship Id="rId7" Type="http://schemas.openxmlformats.org/officeDocument/2006/relationships/oleObject" Target="../embeddings/oleObject53.bin"/><Relationship Id="rId12" Type="http://schemas.openxmlformats.org/officeDocument/2006/relationships/oleObject" Target="../embeddings/oleObject58.bin"/><Relationship Id="rId17" Type="http://schemas.openxmlformats.org/officeDocument/2006/relationships/oleObject" Target="../embeddings/oleObject63.bin"/><Relationship Id="rId25" Type="http://schemas.openxmlformats.org/officeDocument/2006/relationships/oleObject" Target="../embeddings/oleObject71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62.bin"/><Relationship Id="rId20" Type="http://schemas.openxmlformats.org/officeDocument/2006/relationships/oleObject" Target="../embeddings/oleObject66.bin"/><Relationship Id="rId29" Type="http://schemas.openxmlformats.org/officeDocument/2006/relationships/oleObject" Target="../embeddings/oleObject75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2.bin"/><Relationship Id="rId11" Type="http://schemas.openxmlformats.org/officeDocument/2006/relationships/oleObject" Target="../embeddings/oleObject57.bin"/><Relationship Id="rId24" Type="http://schemas.openxmlformats.org/officeDocument/2006/relationships/oleObject" Target="../embeddings/oleObject70.bin"/><Relationship Id="rId5" Type="http://schemas.openxmlformats.org/officeDocument/2006/relationships/oleObject" Target="../embeddings/oleObject51.bin"/><Relationship Id="rId15" Type="http://schemas.openxmlformats.org/officeDocument/2006/relationships/oleObject" Target="../embeddings/oleObject61.bin"/><Relationship Id="rId23" Type="http://schemas.openxmlformats.org/officeDocument/2006/relationships/oleObject" Target="../embeddings/oleObject69.bin"/><Relationship Id="rId28" Type="http://schemas.openxmlformats.org/officeDocument/2006/relationships/oleObject" Target="../embeddings/oleObject74.bin"/><Relationship Id="rId10" Type="http://schemas.openxmlformats.org/officeDocument/2006/relationships/oleObject" Target="../embeddings/oleObject56.bin"/><Relationship Id="rId19" Type="http://schemas.openxmlformats.org/officeDocument/2006/relationships/oleObject" Target="../embeddings/oleObject65.bin"/><Relationship Id="rId4" Type="http://schemas.openxmlformats.org/officeDocument/2006/relationships/oleObject" Target="../embeddings/oleObject50.bin"/><Relationship Id="rId9" Type="http://schemas.openxmlformats.org/officeDocument/2006/relationships/oleObject" Target="../embeddings/oleObject55.bin"/><Relationship Id="rId14" Type="http://schemas.openxmlformats.org/officeDocument/2006/relationships/oleObject" Target="../embeddings/oleObject60.bin"/><Relationship Id="rId22" Type="http://schemas.openxmlformats.org/officeDocument/2006/relationships/oleObject" Target="../embeddings/oleObject68.bin"/><Relationship Id="rId27" Type="http://schemas.openxmlformats.org/officeDocument/2006/relationships/oleObject" Target="../embeddings/oleObject73.bin"/><Relationship Id="rId30" Type="http://schemas.openxmlformats.org/officeDocument/2006/relationships/oleObject" Target="../embeddings/oleObject76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1.bin"/><Relationship Id="rId13" Type="http://schemas.openxmlformats.org/officeDocument/2006/relationships/oleObject" Target="../embeddings/oleObject86.bin"/><Relationship Id="rId18" Type="http://schemas.openxmlformats.org/officeDocument/2006/relationships/oleObject" Target="../embeddings/oleObject91.bin"/><Relationship Id="rId3" Type="http://schemas.openxmlformats.org/officeDocument/2006/relationships/image" Target="../media/image75.png"/><Relationship Id="rId21" Type="http://schemas.openxmlformats.org/officeDocument/2006/relationships/oleObject" Target="../embeddings/oleObject94.bin"/><Relationship Id="rId7" Type="http://schemas.openxmlformats.org/officeDocument/2006/relationships/oleObject" Target="../embeddings/oleObject80.bin"/><Relationship Id="rId12" Type="http://schemas.openxmlformats.org/officeDocument/2006/relationships/oleObject" Target="../embeddings/oleObject85.bin"/><Relationship Id="rId17" Type="http://schemas.openxmlformats.org/officeDocument/2006/relationships/oleObject" Target="../embeddings/oleObject90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89.bin"/><Relationship Id="rId20" Type="http://schemas.openxmlformats.org/officeDocument/2006/relationships/oleObject" Target="../embeddings/oleObject93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79.bin"/><Relationship Id="rId11" Type="http://schemas.openxmlformats.org/officeDocument/2006/relationships/oleObject" Target="../embeddings/oleObject84.bin"/><Relationship Id="rId5" Type="http://schemas.openxmlformats.org/officeDocument/2006/relationships/oleObject" Target="../embeddings/oleObject78.bin"/><Relationship Id="rId15" Type="http://schemas.openxmlformats.org/officeDocument/2006/relationships/oleObject" Target="../embeddings/oleObject88.bin"/><Relationship Id="rId10" Type="http://schemas.openxmlformats.org/officeDocument/2006/relationships/oleObject" Target="../embeddings/oleObject83.bin"/><Relationship Id="rId19" Type="http://schemas.openxmlformats.org/officeDocument/2006/relationships/oleObject" Target="../embeddings/oleObject92.bin"/><Relationship Id="rId4" Type="http://schemas.openxmlformats.org/officeDocument/2006/relationships/oleObject" Target="../embeddings/oleObject77.bin"/><Relationship Id="rId9" Type="http://schemas.openxmlformats.org/officeDocument/2006/relationships/oleObject" Target="../embeddings/oleObject82.bin"/><Relationship Id="rId14" Type="http://schemas.openxmlformats.org/officeDocument/2006/relationships/oleObject" Target="../embeddings/oleObject87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0.bin"/><Relationship Id="rId13" Type="http://schemas.openxmlformats.org/officeDocument/2006/relationships/oleObject" Target="../embeddings/oleObject105.bin"/><Relationship Id="rId18" Type="http://schemas.openxmlformats.org/officeDocument/2006/relationships/oleObject" Target="../embeddings/oleObject110.bin"/><Relationship Id="rId3" Type="http://schemas.openxmlformats.org/officeDocument/2006/relationships/oleObject" Target="../embeddings/oleObject95.bin"/><Relationship Id="rId7" Type="http://schemas.openxmlformats.org/officeDocument/2006/relationships/oleObject" Target="../embeddings/oleObject99.bin"/><Relationship Id="rId12" Type="http://schemas.openxmlformats.org/officeDocument/2006/relationships/oleObject" Target="../embeddings/oleObject104.bin"/><Relationship Id="rId17" Type="http://schemas.openxmlformats.org/officeDocument/2006/relationships/oleObject" Target="../embeddings/oleObject109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08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98.bin"/><Relationship Id="rId11" Type="http://schemas.openxmlformats.org/officeDocument/2006/relationships/oleObject" Target="../embeddings/oleObject103.bin"/><Relationship Id="rId5" Type="http://schemas.openxmlformats.org/officeDocument/2006/relationships/oleObject" Target="../embeddings/oleObject97.bin"/><Relationship Id="rId15" Type="http://schemas.openxmlformats.org/officeDocument/2006/relationships/oleObject" Target="../embeddings/oleObject107.bin"/><Relationship Id="rId10" Type="http://schemas.openxmlformats.org/officeDocument/2006/relationships/oleObject" Target="../embeddings/oleObject102.bin"/><Relationship Id="rId19" Type="http://schemas.openxmlformats.org/officeDocument/2006/relationships/image" Target="../media/image89.png"/><Relationship Id="rId4" Type="http://schemas.openxmlformats.org/officeDocument/2006/relationships/oleObject" Target="../embeddings/oleObject96.bin"/><Relationship Id="rId9" Type="http://schemas.openxmlformats.org/officeDocument/2006/relationships/oleObject" Target="../embeddings/oleObject101.bin"/><Relationship Id="rId14" Type="http://schemas.openxmlformats.org/officeDocument/2006/relationships/oleObject" Target="../embeddings/oleObject106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6.bin"/><Relationship Id="rId13" Type="http://schemas.openxmlformats.org/officeDocument/2006/relationships/oleObject" Target="../embeddings/oleObject120.bin"/><Relationship Id="rId18" Type="http://schemas.openxmlformats.org/officeDocument/2006/relationships/oleObject" Target="../embeddings/oleObject125.bin"/><Relationship Id="rId3" Type="http://schemas.openxmlformats.org/officeDocument/2006/relationships/oleObject" Target="../embeddings/oleObject111.bin"/><Relationship Id="rId21" Type="http://schemas.openxmlformats.org/officeDocument/2006/relationships/oleObject" Target="../embeddings/oleObject128.bin"/><Relationship Id="rId7" Type="http://schemas.openxmlformats.org/officeDocument/2006/relationships/oleObject" Target="../embeddings/oleObject115.bin"/><Relationship Id="rId12" Type="http://schemas.openxmlformats.org/officeDocument/2006/relationships/oleObject" Target="../embeddings/oleObject119.bin"/><Relationship Id="rId17" Type="http://schemas.openxmlformats.org/officeDocument/2006/relationships/oleObject" Target="../embeddings/oleObject124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23.bin"/><Relationship Id="rId20" Type="http://schemas.openxmlformats.org/officeDocument/2006/relationships/oleObject" Target="../embeddings/oleObject127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14.bin"/><Relationship Id="rId11" Type="http://schemas.openxmlformats.org/officeDocument/2006/relationships/image" Target="../media/image111.png"/><Relationship Id="rId24" Type="http://schemas.openxmlformats.org/officeDocument/2006/relationships/oleObject" Target="../embeddings/oleObject131.bin"/><Relationship Id="rId5" Type="http://schemas.openxmlformats.org/officeDocument/2006/relationships/oleObject" Target="../embeddings/oleObject113.bin"/><Relationship Id="rId15" Type="http://schemas.openxmlformats.org/officeDocument/2006/relationships/oleObject" Target="../embeddings/oleObject122.bin"/><Relationship Id="rId23" Type="http://schemas.openxmlformats.org/officeDocument/2006/relationships/oleObject" Target="../embeddings/oleObject130.bin"/><Relationship Id="rId10" Type="http://schemas.openxmlformats.org/officeDocument/2006/relationships/oleObject" Target="../embeddings/oleObject118.bin"/><Relationship Id="rId19" Type="http://schemas.openxmlformats.org/officeDocument/2006/relationships/oleObject" Target="../embeddings/oleObject126.bin"/><Relationship Id="rId4" Type="http://schemas.openxmlformats.org/officeDocument/2006/relationships/oleObject" Target="../embeddings/oleObject112.bin"/><Relationship Id="rId9" Type="http://schemas.openxmlformats.org/officeDocument/2006/relationships/oleObject" Target="../embeddings/oleObject117.bin"/><Relationship Id="rId14" Type="http://schemas.openxmlformats.org/officeDocument/2006/relationships/oleObject" Target="../embeddings/oleObject121.bin"/><Relationship Id="rId22" Type="http://schemas.openxmlformats.org/officeDocument/2006/relationships/oleObject" Target="../embeddings/oleObject129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70943"/>
            <a:ext cx="7772400" cy="1470025"/>
          </a:xfrm>
        </p:spPr>
        <p:txBody>
          <a:bodyPr/>
          <a:lstStyle/>
          <a:p>
            <a:r>
              <a:rPr lang="cs-CZ" b="1" dirty="0" smtClean="0"/>
              <a:t>7.5 Kvadratická funkce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2783160"/>
          </a:xfrm>
        </p:spPr>
        <p:txBody>
          <a:bodyPr>
            <a:noAutofit/>
          </a:bodyPr>
          <a:lstStyle/>
          <a:p>
            <a:r>
              <a:rPr lang="cs-CZ" sz="3900" b="1" dirty="0" smtClean="0">
                <a:solidFill>
                  <a:srgbClr val="0070C0"/>
                </a:solidFill>
              </a:rPr>
              <a:t>Mgr. Petra Toboříková</a:t>
            </a:r>
          </a:p>
          <a:p>
            <a:endParaRPr lang="cs-CZ" sz="3900" b="1" dirty="0" smtClean="0">
              <a:solidFill>
                <a:srgbClr val="0070C0"/>
              </a:solidFill>
            </a:endParaRPr>
          </a:p>
          <a:p>
            <a:r>
              <a:rPr lang="cs-CZ" sz="3000" dirty="0" smtClean="0">
                <a:solidFill>
                  <a:srgbClr val="0070C0"/>
                </a:solidFill>
              </a:rPr>
              <a:t>Vyšší odborná škola zdravotnická a Střední zdravotnická škola</a:t>
            </a:r>
            <a:br>
              <a:rPr lang="cs-CZ" sz="3000" dirty="0" smtClean="0">
                <a:solidFill>
                  <a:srgbClr val="0070C0"/>
                </a:solidFill>
              </a:rPr>
            </a:br>
            <a:r>
              <a:rPr lang="cs-CZ" sz="3000" dirty="0" smtClean="0">
                <a:solidFill>
                  <a:srgbClr val="0070C0"/>
                </a:solidFill>
              </a:rPr>
              <a:t>Hradec Králové, Komenského 234</a:t>
            </a:r>
          </a:p>
          <a:p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95536" y="188640"/>
            <a:ext cx="3560440" cy="576064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Kvadratická rovnice: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29745" name="Object 2"/>
          <p:cNvGraphicFramePr>
            <a:graphicFrameLocks noChangeAspect="1"/>
          </p:cNvGraphicFramePr>
          <p:nvPr/>
        </p:nvGraphicFramePr>
        <p:xfrm>
          <a:off x="3995936" y="143984"/>
          <a:ext cx="2350260" cy="504056"/>
        </p:xfrm>
        <a:graphic>
          <a:graphicData uri="http://schemas.openxmlformats.org/presentationml/2006/ole">
            <p:oleObj spid="_x0000_s97282" name="Rovnice" r:id="rId3" imgW="952200" imgH="203040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395536" y="836712"/>
            <a:ext cx="84249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Kvadratická funkce je každá funkce,</a:t>
            </a:r>
            <a:br>
              <a:rPr lang="cs-CZ" sz="3600" b="1" dirty="0" smtClean="0"/>
            </a:br>
            <a:r>
              <a:rPr lang="cs-CZ" sz="3600" b="1" dirty="0" smtClean="0"/>
              <a:t>kterou lze zapsat ve tvaru</a:t>
            </a:r>
          </a:p>
          <a:p>
            <a:r>
              <a:rPr lang="cs-CZ" sz="3600" b="1" dirty="0" smtClean="0"/>
              <a:t>kde </a:t>
            </a: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5381630" y="1412776"/>
          <a:ext cx="3150810" cy="648643"/>
        </p:xfrm>
        <a:graphic>
          <a:graphicData uri="http://schemas.openxmlformats.org/presentationml/2006/ole">
            <p:oleObj spid="_x0000_s97283" name="Rovnice" r:id="rId4" imgW="1117440" imgH="228600" progId="Equation.3">
              <p:embed/>
            </p:oleObj>
          </a:graphicData>
        </a:graphic>
      </p:graphicFrame>
      <p:graphicFrame>
        <p:nvGraphicFramePr>
          <p:cNvPr id="8" name="Object 4"/>
          <p:cNvGraphicFramePr>
            <a:graphicFrameLocks noChangeAspect="1"/>
          </p:cNvGraphicFramePr>
          <p:nvPr/>
        </p:nvGraphicFramePr>
        <p:xfrm>
          <a:off x="1187624" y="2061419"/>
          <a:ext cx="1038225" cy="468313"/>
        </p:xfrm>
        <a:graphic>
          <a:graphicData uri="http://schemas.openxmlformats.org/presentationml/2006/ole">
            <p:oleObj spid="_x0000_s97284" name="Rovnice" r:id="rId5" imgW="368280" imgH="164880" progId="Equation.3">
              <p:embed/>
            </p:oleObj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/>
        </p:nvGraphicFramePr>
        <p:xfrm>
          <a:off x="2894013" y="3068638"/>
          <a:ext cx="2574925" cy="1296987"/>
        </p:xfrm>
        <a:graphic>
          <a:graphicData uri="http://schemas.openxmlformats.org/presentationml/2006/ole">
            <p:oleObj spid="_x0000_s97285" name="Rovnice" r:id="rId6" imgW="965160" imgH="482400" progId="Equation.3">
              <p:embed/>
            </p:oleObj>
          </a:graphicData>
        </a:graphic>
      </p:graphicFrame>
      <p:sp>
        <p:nvSpPr>
          <p:cNvPr id="11" name="Obdélník 10"/>
          <p:cNvSpPr/>
          <p:nvPr/>
        </p:nvSpPr>
        <p:spPr>
          <a:xfrm>
            <a:off x="179512" y="2636912"/>
            <a:ext cx="763284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smtClean="0"/>
              <a:t>Grafem kvadratické funkce je</a:t>
            </a:r>
            <a:r>
              <a:rPr lang="cs-CZ" sz="2600" dirty="0" smtClean="0">
                <a:solidFill>
                  <a:srgbClr val="0070C0"/>
                </a:solidFill>
              </a:rPr>
              <a:t> </a:t>
            </a:r>
            <a:r>
              <a:rPr lang="cs-CZ" sz="2600" b="1" dirty="0" smtClean="0">
                <a:solidFill>
                  <a:srgbClr val="0070C0"/>
                </a:solidFill>
              </a:rPr>
              <a:t>parabola</a:t>
            </a:r>
            <a:r>
              <a:rPr lang="cs-CZ" sz="2600" dirty="0" smtClean="0">
                <a:solidFill>
                  <a:srgbClr val="0070C0"/>
                </a:solidFill>
              </a:rPr>
              <a:t> </a:t>
            </a:r>
            <a:r>
              <a:rPr lang="cs-CZ" sz="2600" dirty="0" smtClean="0"/>
              <a:t>s vrcholem:</a:t>
            </a:r>
            <a:endParaRPr lang="cs-CZ" sz="2600" dirty="0"/>
          </a:p>
        </p:txBody>
      </p:sp>
      <p:pic>
        <p:nvPicPr>
          <p:cNvPr id="97287" name="Picture 7" descr="http://upload.wikimedia.org/wikipedia/commons/thumb/9/9e/Parabola.svg/220px-Parabola.sv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23073" y="4437112"/>
            <a:ext cx="1488887" cy="1800200"/>
          </a:xfrm>
          <a:prstGeom prst="rect">
            <a:avLst/>
          </a:prstGeom>
          <a:noFill/>
        </p:spPr>
      </p:pic>
      <p:pic>
        <p:nvPicPr>
          <p:cNvPr id="13" name="Picture 7" descr="http://upload.wikimedia.org/wikipedia/commons/thumb/9/9e/Parabola.svg/220px-Parabola.sv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V="1">
            <a:off x="4811305" y="4797152"/>
            <a:ext cx="1488887" cy="1800200"/>
          </a:xfrm>
          <a:prstGeom prst="rect">
            <a:avLst/>
          </a:prstGeom>
          <a:noFill/>
        </p:spPr>
      </p:pic>
      <p:grpSp>
        <p:nvGrpSpPr>
          <p:cNvPr id="12" name="Skupina 92"/>
          <p:cNvGrpSpPr/>
          <p:nvPr/>
        </p:nvGrpSpPr>
        <p:grpSpPr>
          <a:xfrm>
            <a:off x="3419872" y="6165304"/>
            <a:ext cx="72008" cy="144016"/>
            <a:chOff x="3779912" y="5517232"/>
            <a:chExt cx="72008" cy="144016"/>
          </a:xfrm>
        </p:grpSpPr>
        <p:cxnSp>
          <p:nvCxnSpPr>
            <p:cNvPr id="14" name="Přímá spojovací čára 13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ovací čára 14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Skupina 92"/>
          <p:cNvGrpSpPr/>
          <p:nvPr/>
        </p:nvGrpSpPr>
        <p:grpSpPr>
          <a:xfrm>
            <a:off x="5508104" y="4725145"/>
            <a:ext cx="72008" cy="144016"/>
            <a:chOff x="3779912" y="5517232"/>
            <a:chExt cx="72008" cy="144016"/>
          </a:xfrm>
        </p:grpSpPr>
        <p:cxnSp>
          <p:nvCxnSpPr>
            <p:cNvPr id="17" name="Přímá spojovací čára 16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17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ovéPole 18"/>
          <p:cNvSpPr txBox="1"/>
          <p:nvPr/>
        </p:nvSpPr>
        <p:spPr>
          <a:xfrm>
            <a:off x="3275856" y="6309320"/>
            <a:ext cx="21602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</a:t>
            </a:r>
            <a:endParaRPr lang="cs-CZ" sz="2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364088" y="4293096"/>
            <a:ext cx="21602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</a:t>
            </a:r>
            <a:endParaRPr lang="cs-CZ" sz="2000" b="1" dirty="0"/>
          </a:p>
        </p:txBody>
      </p:sp>
      <p:graphicFrame>
        <p:nvGraphicFramePr>
          <p:cNvPr id="2" name="Object 6"/>
          <p:cNvGraphicFramePr>
            <a:graphicFrameLocks noChangeAspect="1"/>
          </p:cNvGraphicFramePr>
          <p:nvPr/>
        </p:nvGraphicFramePr>
        <p:xfrm>
          <a:off x="6156176" y="4509120"/>
          <a:ext cx="2349500" cy="574675"/>
        </p:xfrm>
        <a:graphic>
          <a:graphicData uri="http://schemas.openxmlformats.org/presentationml/2006/ole">
            <p:oleObj spid="_x0000_s97286" name="Rovnice" r:id="rId8" imgW="939600" imgH="228600" progId="Equation.3">
              <p:embed/>
            </p:oleObj>
          </a:graphicData>
        </a:graphic>
      </p:graphicFrame>
      <p:graphicFrame>
        <p:nvGraphicFramePr>
          <p:cNvPr id="3" name="Object 7"/>
          <p:cNvGraphicFramePr>
            <a:graphicFrameLocks noChangeAspect="1"/>
          </p:cNvGraphicFramePr>
          <p:nvPr/>
        </p:nvGraphicFramePr>
        <p:xfrm>
          <a:off x="6588224" y="5229200"/>
          <a:ext cx="1566360" cy="720080"/>
        </p:xfrm>
        <a:graphic>
          <a:graphicData uri="http://schemas.openxmlformats.org/presentationml/2006/ole">
            <p:oleObj spid="_x0000_s97287" name="Rovnice" r:id="rId9" imgW="444240" imgH="203040" progId="Equation.3">
              <p:embed/>
            </p:oleObj>
          </a:graphicData>
        </a:graphic>
      </p:graphicFrame>
      <p:sp>
        <p:nvSpPr>
          <p:cNvPr id="21" name="Obdélník 20"/>
          <p:cNvSpPr/>
          <p:nvPr/>
        </p:nvSpPr>
        <p:spPr>
          <a:xfrm>
            <a:off x="251520" y="4509120"/>
            <a:ext cx="763284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smtClean="0"/>
              <a:t>Jiný tvar zápisu kvadratické funkce: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7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97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97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9" grpId="0"/>
      <p:bldP spid="19" grpId="1"/>
      <p:bldP spid="20" grpId="0"/>
      <p:bldP spid="20" grpId="1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" name="Skupina 140"/>
          <p:cNvGrpSpPr/>
          <p:nvPr/>
        </p:nvGrpSpPr>
        <p:grpSpPr>
          <a:xfrm>
            <a:off x="1476000" y="2123564"/>
            <a:ext cx="5910472" cy="4617804"/>
            <a:chOff x="1476000" y="2123564"/>
            <a:chExt cx="5910472" cy="4617804"/>
          </a:xfrm>
        </p:grpSpPr>
        <p:pic>
          <p:nvPicPr>
            <p:cNvPr id="63526" name="Picture 3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476000" y="2204864"/>
              <a:ext cx="5910472" cy="4536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4" name="TextovéPole 123"/>
            <p:cNvSpPr txBox="1"/>
            <p:nvPr/>
          </p:nvSpPr>
          <p:spPr>
            <a:xfrm>
              <a:off x="7164288" y="6228020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x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5" name="TextovéPole 124"/>
            <p:cNvSpPr txBox="1"/>
            <p:nvPr/>
          </p:nvSpPr>
          <p:spPr>
            <a:xfrm>
              <a:off x="4139952" y="2123564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121" name="Picture 7" descr="http://upload.wikimedia.org/wikipedia/commons/thumb/9/9e/Parabola.svg/220px-Parabola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84000" y="3140968"/>
            <a:ext cx="2095500" cy="3181723"/>
          </a:xfrm>
          <a:prstGeom prst="rect">
            <a:avLst/>
          </a:prstGeom>
          <a:noFill/>
        </p:spPr>
      </p:pic>
      <p:sp>
        <p:nvSpPr>
          <p:cNvPr id="79" name="TextovéPole 78"/>
          <p:cNvSpPr txBox="1"/>
          <p:nvPr/>
        </p:nvSpPr>
        <p:spPr>
          <a:xfrm>
            <a:off x="252536" y="188640"/>
            <a:ext cx="7415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Načrtni graf funkce                  a urči D(f) a H(f).</a:t>
            </a:r>
            <a:endParaRPr lang="cs-CZ" sz="3200" u="sng" dirty="0" smtClean="0"/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3733800" y="179388"/>
          <a:ext cx="1301750" cy="574675"/>
        </p:xfrm>
        <a:graphic>
          <a:graphicData uri="http://schemas.openxmlformats.org/presentationml/2006/ole">
            <p:oleObj spid="_x0000_s63499" name="Rovnice" r:id="rId5" imgW="520560" imgH="228600" progId="Equation.3">
              <p:embed/>
            </p:oleObj>
          </a:graphicData>
        </a:graphic>
      </p:graphicFrame>
      <p:graphicFrame>
        <p:nvGraphicFramePr>
          <p:cNvPr id="31" name="Tabulka 30"/>
          <p:cNvGraphicFramePr>
            <a:graphicFrameLocks noGrp="1"/>
          </p:cNvGraphicFramePr>
          <p:nvPr/>
        </p:nvGraphicFramePr>
        <p:xfrm>
          <a:off x="1524000" y="836712"/>
          <a:ext cx="6096000" cy="122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9387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>
                    <a:solidFill>
                      <a:srgbClr val="CC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-3</a:t>
                      </a:r>
                      <a:endParaRPr lang="cs-CZ" dirty="0"/>
                    </a:p>
                  </a:txBody>
                  <a:tcPr anchor="ctr">
                    <a:solidFill>
                      <a:srgbClr val="CC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-2</a:t>
                      </a:r>
                      <a:endParaRPr lang="cs-CZ" dirty="0"/>
                    </a:p>
                  </a:txBody>
                  <a:tcPr anchor="ctr">
                    <a:solidFill>
                      <a:srgbClr val="CC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 anchor="ctr">
                    <a:solidFill>
                      <a:srgbClr val="CC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>
                    <a:solidFill>
                      <a:srgbClr val="CC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>
                    <a:solidFill>
                      <a:srgbClr val="CC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ctr">
                    <a:solidFill>
                      <a:srgbClr val="CC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ctr">
                    <a:solidFill>
                      <a:srgbClr val="CC00CC"/>
                    </a:solidFill>
                  </a:tcPr>
                </a:tc>
              </a:tr>
              <a:tr h="83026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9745" name="Object 26"/>
          <p:cNvGraphicFramePr>
            <a:graphicFrameLocks noChangeAspect="1"/>
          </p:cNvGraphicFramePr>
          <p:nvPr/>
        </p:nvGraphicFramePr>
        <p:xfrm>
          <a:off x="2535238" y="1493143"/>
          <a:ext cx="247650" cy="325438"/>
        </p:xfrm>
        <a:graphic>
          <a:graphicData uri="http://schemas.openxmlformats.org/presentationml/2006/ole">
            <p:oleObj spid="_x0000_s63514" name="Rovnice" r:id="rId6" imgW="126720" imgH="164880" progId="Equation.3">
              <p:embed/>
            </p:oleObj>
          </a:graphicData>
        </a:graphic>
      </p:graphicFrame>
      <p:graphicFrame>
        <p:nvGraphicFramePr>
          <p:cNvPr id="12" name="Object 27"/>
          <p:cNvGraphicFramePr>
            <a:graphicFrameLocks noChangeAspect="1"/>
          </p:cNvGraphicFramePr>
          <p:nvPr/>
        </p:nvGraphicFramePr>
        <p:xfrm>
          <a:off x="3335338" y="1505843"/>
          <a:ext cx="247650" cy="298450"/>
        </p:xfrm>
        <a:graphic>
          <a:graphicData uri="http://schemas.openxmlformats.org/presentationml/2006/ole">
            <p:oleObj spid="_x0000_s63515" name="Rovnice" r:id="rId7" imgW="126720" imgH="152280" progId="Equation.3">
              <p:embed/>
            </p:oleObj>
          </a:graphicData>
        </a:graphic>
      </p:graphicFrame>
      <p:graphicFrame>
        <p:nvGraphicFramePr>
          <p:cNvPr id="13" name="Object 28"/>
          <p:cNvGraphicFramePr>
            <a:graphicFrameLocks noChangeAspect="1"/>
          </p:cNvGraphicFramePr>
          <p:nvPr/>
        </p:nvGraphicFramePr>
        <p:xfrm>
          <a:off x="4138613" y="1505843"/>
          <a:ext cx="223837" cy="300038"/>
        </p:xfrm>
        <a:graphic>
          <a:graphicData uri="http://schemas.openxmlformats.org/presentationml/2006/ole">
            <p:oleObj spid="_x0000_s63516" name="Rovnice" r:id="rId8" imgW="114120" imgH="152280" progId="Equation.3">
              <p:embed/>
            </p:oleObj>
          </a:graphicData>
        </a:graphic>
      </p:graphicFrame>
      <p:graphicFrame>
        <p:nvGraphicFramePr>
          <p:cNvPr id="18" name="Object 29"/>
          <p:cNvGraphicFramePr>
            <a:graphicFrameLocks noChangeAspect="1"/>
          </p:cNvGraphicFramePr>
          <p:nvPr/>
        </p:nvGraphicFramePr>
        <p:xfrm>
          <a:off x="4840288" y="1494731"/>
          <a:ext cx="249237" cy="323850"/>
        </p:xfrm>
        <a:graphic>
          <a:graphicData uri="http://schemas.openxmlformats.org/presentationml/2006/ole">
            <p:oleObj spid="_x0000_s63517" name="Rovnice" r:id="rId9" imgW="126720" imgH="164880" progId="Equation.3">
              <p:embed/>
            </p:oleObj>
          </a:graphicData>
        </a:graphic>
      </p:graphicFrame>
      <p:graphicFrame>
        <p:nvGraphicFramePr>
          <p:cNvPr id="20" name="Object 30"/>
          <p:cNvGraphicFramePr>
            <a:graphicFrameLocks noChangeAspect="1"/>
          </p:cNvGraphicFramePr>
          <p:nvPr/>
        </p:nvGraphicFramePr>
        <p:xfrm>
          <a:off x="5572125" y="1505347"/>
          <a:ext cx="223838" cy="300038"/>
        </p:xfrm>
        <a:graphic>
          <a:graphicData uri="http://schemas.openxmlformats.org/presentationml/2006/ole">
            <p:oleObj spid="_x0000_s63518" name="Rovnice" r:id="rId10" imgW="114120" imgH="152280" progId="Equation.3">
              <p:embed/>
            </p:oleObj>
          </a:graphicData>
        </a:graphic>
      </p:graphicFrame>
      <p:graphicFrame>
        <p:nvGraphicFramePr>
          <p:cNvPr id="21" name="Object 31"/>
          <p:cNvGraphicFramePr>
            <a:graphicFrameLocks noChangeAspect="1"/>
          </p:cNvGraphicFramePr>
          <p:nvPr/>
        </p:nvGraphicFramePr>
        <p:xfrm>
          <a:off x="6351588" y="1505843"/>
          <a:ext cx="247650" cy="298450"/>
        </p:xfrm>
        <a:graphic>
          <a:graphicData uri="http://schemas.openxmlformats.org/presentationml/2006/ole">
            <p:oleObj spid="_x0000_s63519" name="Rovnice" r:id="rId11" imgW="126720" imgH="152280" progId="Equation.3">
              <p:embed/>
            </p:oleObj>
          </a:graphicData>
        </a:graphic>
      </p:graphicFrame>
      <p:graphicFrame>
        <p:nvGraphicFramePr>
          <p:cNvPr id="22" name="Object 32"/>
          <p:cNvGraphicFramePr>
            <a:graphicFrameLocks noChangeAspect="1"/>
          </p:cNvGraphicFramePr>
          <p:nvPr/>
        </p:nvGraphicFramePr>
        <p:xfrm>
          <a:off x="7119938" y="1493143"/>
          <a:ext cx="247650" cy="325438"/>
        </p:xfrm>
        <a:graphic>
          <a:graphicData uri="http://schemas.openxmlformats.org/presentationml/2006/ole">
            <p:oleObj spid="_x0000_s63520" name="Rovnice" r:id="rId12" imgW="126720" imgH="164880" progId="Equation.3">
              <p:embed/>
            </p:oleObj>
          </a:graphicData>
        </a:graphic>
      </p:graphicFrame>
      <p:grpSp>
        <p:nvGrpSpPr>
          <p:cNvPr id="40" name="Skupina 92"/>
          <p:cNvGrpSpPr/>
          <p:nvPr/>
        </p:nvGrpSpPr>
        <p:grpSpPr>
          <a:xfrm>
            <a:off x="3384000" y="3212976"/>
            <a:ext cx="72008" cy="144016"/>
            <a:chOff x="3779912" y="5517232"/>
            <a:chExt cx="72008" cy="144016"/>
          </a:xfrm>
        </p:grpSpPr>
        <p:cxnSp>
          <p:nvCxnSpPr>
            <p:cNvPr id="41" name="Přímá spojovací čára 40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ovací čára 41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Skupina 92"/>
          <p:cNvGrpSpPr/>
          <p:nvPr/>
        </p:nvGrpSpPr>
        <p:grpSpPr>
          <a:xfrm>
            <a:off x="3726000" y="4896000"/>
            <a:ext cx="72008" cy="144016"/>
            <a:chOff x="3779912" y="5517232"/>
            <a:chExt cx="72008" cy="144016"/>
          </a:xfrm>
        </p:grpSpPr>
        <p:cxnSp>
          <p:nvCxnSpPr>
            <p:cNvPr id="45" name="Přímá spojovací čára 44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Přímá spojovací čára 45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Skupina 92"/>
          <p:cNvGrpSpPr/>
          <p:nvPr/>
        </p:nvGrpSpPr>
        <p:grpSpPr>
          <a:xfrm>
            <a:off x="4068000" y="5904000"/>
            <a:ext cx="72008" cy="144016"/>
            <a:chOff x="3779912" y="5517232"/>
            <a:chExt cx="72008" cy="144016"/>
          </a:xfrm>
        </p:grpSpPr>
        <p:cxnSp>
          <p:nvCxnSpPr>
            <p:cNvPr id="50" name="Přímá spojovací čára 49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Přímá spojovací čára 50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3" name="Přímá spojovací čára 52"/>
          <p:cNvCxnSpPr/>
          <p:nvPr/>
        </p:nvCxnSpPr>
        <p:spPr>
          <a:xfrm>
            <a:off x="3427200" y="3285128"/>
            <a:ext cx="0" cy="306000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 flipH="1">
            <a:off x="3419992" y="3284984"/>
            <a:ext cx="1044000" cy="8368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ovací čára 55"/>
          <p:cNvCxnSpPr/>
          <p:nvPr/>
        </p:nvCxnSpPr>
        <p:spPr>
          <a:xfrm>
            <a:off x="3765600" y="4968000"/>
            <a:ext cx="0" cy="136800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 flipH="1">
            <a:off x="3779992" y="4960800"/>
            <a:ext cx="684000" cy="8368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 flipH="1">
            <a:off x="4103984" y="5976000"/>
            <a:ext cx="360000" cy="8368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ovací čára 58"/>
          <p:cNvCxnSpPr/>
          <p:nvPr/>
        </p:nvCxnSpPr>
        <p:spPr>
          <a:xfrm>
            <a:off x="4104000" y="5983200"/>
            <a:ext cx="0" cy="36000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Zaoblený obdélníkový popisek 113"/>
          <p:cNvSpPr/>
          <p:nvPr/>
        </p:nvSpPr>
        <p:spPr>
          <a:xfrm>
            <a:off x="5580112" y="2852936"/>
            <a:ext cx="1728192" cy="720080"/>
          </a:xfrm>
          <a:prstGeom prst="wedgeRoundRectCallout">
            <a:avLst>
              <a:gd name="adj1" fmla="val -63365"/>
              <a:gd name="adj2" fmla="val 101006"/>
              <a:gd name="adj3" fmla="val 16667"/>
            </a:avLst>
          </a:prstGeom>
          <a:noFill/>
          <a:ln w="28575"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600" dirty="0" smtClean="0">
                <a:solidFill>
                  <a:srgbClr val="CC00CC"/>
                </a:solidFill>
              </a:rPr>
              <a:t>PARABOLA</a:t>
            </a:r>
            <a:endParaRPr lang="cs-CZ" sz="2600" dirty="0">
              <a:solidFill>
                <a:srgbClr val="CC00CC"/>
              </a:solidFill>
            </a:endParaRPr>
          </a:p>
        </p:txBody>
      </p:sp>
      <p:sp>
        <p:nvSpPr>
          <p:cNvPr id="116" name="Elipsa 115"/>
          <p:cNvSpPr/>
          <p:nvPr/>
        </p:nvSpPr>
        <p:spPr>
          <a:xfrm>
            <a:off x="2339752" y="764704"/>
            <a:ext cx="648072" cy="1368152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Elipsa 116"/>
          <p:cNvSpPr/>
          <p:nvPr/>
        </p:nvSpPr>
        <p:spPr>
          <a:xfrm>
            <a:off x="3131840" y="764704"/>
            <a:ext cx="648072" cy="1368152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Elipsa 117"/>
          <p:cNvSpPr/>
          <p:nvPr/>
        </p:nvSpPr>
        <p:spPr>
          <a:xfrm>
            <a:off x="3851920" y="764704"/>
            <a:ext cx="648072" cy="1368152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4" name="Skupina 83"/>
          <p:cNvGrpSpPr/>
          <p:nvPr/>
        </p:nvGrpSpPr>
        <p:grpSpPr>
          <a:xfrm flipH="1">
            <a:off x="4406400" y="3212976"/>
            <a:ext cx="1079992" cy="3132152"/>
            <a:chOff x="3536400" y="3365376"/>
            <a:chExt cx="1079992" cy="3132152"/>
          </a:xfrm>
        </p:grpSpPr>
        <p:grpSp>
          <p:nvGrpSpPr>
            <p:cNvPr id="78" name="Skupina 92"/>
            <p:cNvGrpSpPr/>
            <p:nvPr/>
          </p:nvGrpSpPr>
          <p:grpSpPr>
            <a:xfrm>
              <a:off x="3536400" y="3365376"/>
              <a:ext cx="72008" cy="144016"/>
              <a:chOff x="3779912" y="5517232"/>
              <a:chExt cx="72008" cy="144016"/>
            </a:xfrm>
          </p:grpSpPr>
          <p:cxnSp>
            <p:nvCxnSpPr>
              <p:cNvPr id="80" name="Přímá spojovací čára 79"/>
              <p:cNvCxnSpPr/>
              <p:nvPr/>
            </p:nvCxnSpPr>
            <p:spPr>
              <a:xfrm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Přímá spojovací čára 80"/>
              <p:cNvCxnSpPr/>
              <p:nvPr/>
            </p:nvCxnSpPr>
            <p:spPr>
              <a:xfrm flipH="1"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2" name="Přímá spojovací čára 81"/>
            <p:cNvCxnSpPr/>
            <p:nvPr/>
          </p:nvCxnSpPr>
          <p:spPr>
            <a:xfrm>
              <a:off x="3579600" y="3437528"/>
              <a:ext cx="0" cy="306000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Přímá spojovací čára 82"/>
            <p:cNvCxnSpPr/>
            <p:nvPr/>
          </p:nvCxnSpPr>
          <p:spPr>
            <a:xfrm flipH="1">
              <a:off x="3572392" y="3437384"/>
              <a:ext cx="1044000" cy="8368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" name="Skupina 91"/>
          <p:cNvGrpSpPr/>
          <p:nvPr/>
        </p:nvGrpSpPr>
        <p:grpSpPr>
          <a:xfrm flipH="1">
            <a:off x="4410072" y="4896000"/>
            <a:ext cx="737992" cy="1440000"/>
            <a:chOff x="3878400" y="5048400"/>
            <a:chExt cx="737992" cy="1440000"/>
          </a:xfrm>
        </p:grpSpPr>
        <p:grpSp>
          <p:nvGrpSpPr>
            <p:cNvPr id="85" name="Skupina 92"/>
            <p:cNvGrpSpPr/>
            <p:nvPr/>
          </p:nvGrpSpPr>
          <p:grpSpPr>
            <a:xfrm>
              <a:off x="3878400" y="5048400"/>
              <a:ext cx="72008" cy="144016"/>
              <a:chOff x="3779912" y="5517232"/>
              <a:chExt cx="72008" cy="144016"/>
            </a:xfrm>
          </p:grpSpPr>
          <p:cxnSp>
            <p:nvCxnSpPr>
              <p:cNvPr id="86" name="Přímá spojovací čára 85"/>
              <p:cNvCxnSpPr/>
              <p:nvPr/>
            </p:nvCxnSpPr>
            <p:spPr>
              <a:xfrm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Přímá spojovací čára 86"/>
              <p:cNvCxnSpPr/>
              <p:nvPr/>
            </p:nvCxnSpPr>
            <p:spPr>
              <a:xfrm flipH="1"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8" name="Přímá spojovací čára 87"/>
            <p:cNvCxnSpPr/>
            <p:nvPr/>
          </p:nvCxnSpPr>
          <p:spPr>
            <a:xfrm>
              <a:off x="3918000" y="5120400"/>
              <a:ext cx="0" cy="136800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Přímá spojovací čára 88"/>
            <p:cNvCxnSpPr/>
            <p:nvPr/>
          </p:nvCxnSpPr>
          <p:spPr>
            <a:xfrm flipH="1">
              <a:off x="3932392" y="5113200"/>
              <a:ext cx="684000" cy="8368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5" name="Skupina 114"/>
          <p:cNvGrpSpPr/>
          <p:nvPr/>
        </p:nvGrpSpPr>
        <p:grpSpPr>
          <a:xfrm flipH="1">
            <a:off x="4406400" y="5904000"/>
            <a:ext cx="395984" cy="439200"/>
            <a:chOff x="4220400" y="6056400"/>
            <a:chExt cx="395984" cy="439200"/>
          </a:xfrm>
        </p:grpSpPr>
        <p:grpSp>
          <p:nvGrpSpPr>
            <p:cNvPr id="95" name="Skupina 92"/>
            <p:cNvGrpSpPr/>
            <p:nvPr/>
          </p:nvGrpSpPr>
          <p:grpSpPr>
            <a:xfrm>
              <a:off x="4220400" y="6056400"/>
              <a:ext cx="72008" cy="144016"/>
              <a:chOff x="3779912" y="5517232"/>
              <a:chExt cx="72008" cy="144016"/>
            </a:xfrm>
          </p:grpSpPr>
          <p:cxnSp>
            <p:nvCxnSpPr>
              <p:cNvPr id="96" name="Přímá spojovací čára 95"/>
              <p:cNvCxnSpPr/>
              <p:nvPr/>
            </p:nvCxnSpPr>
            <p:spPr>
              <a:xfrm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Přímá spojovací čára 96"/>
              <p:cNvCxnSpPr/>
              <p:nvPr/>
            </p:nvCxnSpPr>
            <p:spPr>
              <a:xfrm flipH="1"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8" name="Přímá spojovací čára 97"/>
            <p:cNvCxnSpPr/>
            <p:nvPr/>
          </p:nvCxnSpPr>
          <p:spPr>
            <a:xfrm flipH="1">
              <a:off x="4256384" y="6128400"/>
              <a:ext cx="360000" cy="8368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Přímá spojovací čára 101"/>
            <p:cNvCxnSpPr/>
            <p:nvPr/>
          </p:nvCxnSpPr>
          <p:spPr>
            <a:xfrm>
              <a:off x="4256400" y="6135600"/>
              <a:ext cx="0" cy="36000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" name="Object 34"/>
          <p:cNvGraphicFramePr>
            <a:graphicFrameLocks noChangeAspect="1"/>
          </p:cNvGraphicFramePr>
          <p:nvPr/>
        </p:nvGraphicFramePr>
        <p:xfrm>
          <a:off x="8388424" y="2420888"/>
          <a:ext cx="236810" cy="286540"/>
        </p:xfrm>
        <a:graphic>
          <a:graphicData uri="http://schemas.openxmlformats.org/presentationml/2006/ole">
            <p:oleObj spid="_x0000_s63527" name="Rovnice" r:id="rId13" imgW="126720" imgH="152280" progId="Equation.3">
              <p:embed/>
            </p:oleObj>
          </a:graphicData>
        </a:graphic>
      </p:graphicFrame>
      <p:graphicFrame>
        <p:nvGraphicFramePr>
          <p:cNvPr id="4" name="Object 36"/>
          <p:cNvGraphicFramePr>
            <a:graphicFrameLocks noChangeAspect="1"/>
          </p:cNvGraphicFramePr>
          <p:nvPr/>
        </p:nvGraphicFramePr>
        <p:xfrm>
          <a:off x="7596336" y="2406783"/>
          <a:ext cx="734111" cy="381264"/>
        </p:xfrm>
        <a:graphic>
          <a:graphicData uri="http://schemas.openxmlformats.org/presentationml/2006/ole">
            <p:oleObj spid="_x0000_s63528" name="Rovnice" r:id="rId14" imgW="393480" imgH="203040" progId="Equation.3">
              <p:embed/>
            </p:oleObj>
          </a:graphicData>
        </a:graphic>
      </p:graphicFrame>
      <p:graphicFrame>
        <p:nvGraphicFramePr>
          <p:cNvPr id="5" name="Object 35"/>
          <p:cNvGraphicFramePr>
            <a:graphicFrameLocks noChangeAspect="1"/>
          </p:cNvGraphicFramePr>
          <p:nvPr/>
        </p:nvGraphicFramePr>
        <p:xfrm>
          <a:off x="7517662" y="2901079"/>
          <a:ext cx="798754" cy="414837"/>
        </p:xfrm>
        <a:graphic>
          <a:graphicData uri="http://schemas.openxmlformats.org/presentationml/2006/ole">
            <p:oleObj spid="_x0000_s63529" name="Rovnice" r:id="rId15" imgW="393480" imgH="203040" progId="Equation.3">
              <p:embed/>
            </p:oleObj>
          </a:graphicData>
        </a:graphic>
      </p:graphicFrame>
      <p:graphicFrame>
        <p:nvGraphicFramePr>
          <p:cNvPr id="6" name="Object 37"/>
          <p:cNvGraphicFramePr>
            <a:graphicFrameLocks noChangeAspect="1"/>
          </p:cNvGraphicFramePr>
          <p:nvPr/>
        </p:nvGraphicFramePr>
        <p:xfrm>
          <a:off x="8263508" y="2889234"/>
          <a:ext cx="772988" cy="466369"/>
        </p:xfrm>
        <a:graphic>
          <a:graphicData uri="http://schemas.openxmlformats.org/presentationml/2006/ole">
            <p:oleObj spid="_x0000_s63530" name="Rovnice" r:id="rId16" imgW="380880" imgH="228600" progId="Equation.3">
              <p:embed/>
            </p:oleObj>
          </a:graphicData>
        </a:graphic>
      </p:graphicFrame>
      <p:sp>
        <p:nvSpPr>
          <p:cNvPr id="140" name="TextovéPole 139"/>
          <p:cNvSpPr txBox="1"/>
          <p:nvPr/>
        </p:nvSpPr>
        <p:spPr>
          <a:xfrm>
            <a:off x="4211960" y="6211669"/>
            <a:ext cx="43204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V</a:t>
            </a:r>
            <a:endParaRPr lang="cs-CZ" sz="3600" b="1" dirty="0"/>
          </a:p>
        </p:txBody>
      </p:sp>
      <p:graphicFrame>
        <p:nvGraphicFramePr>
          <p:cNvPr id="7" name="Object 35"/>
          <p:cNvGraphicFramePr>
            <a:graphicFrameLocks noChangeAspect="1"/>
          </p:cNvGraphicFramePr>
          <p:nvPr/>
        </p:nvGraphicFramePr>
        <p:xfrm>
          <a:off x="7740352" y="3518719"/>
          <a:ext cx="282575" cy="311150"/>
        </p:xfrm>
        <a:graphic>
          <a:graphicData uri="http://schemas.openxmlformats.org/presentationml/2006/ole">
            <p:oleObj spid="_x0000_s63531" name="Rovnice" r:id="rId17" imgW="139680" imgH="152280" progId="Equation.3">
              <p:embed/>
            </p:oleObj>
          </a:graphicData>
        </a:graphic>
      </p:graphicFrame>
      <p:graphicFrame>
        <p:nvGraphicFramePr>
          <p:cNvPr id="8" name="Object 35"/>
          <p:cNvGraphicFramePr>
            <a:graphicFrameLocks noChangeAspect="1"/>
          </p:cNvGraphicFramePr>
          <p:nvPr/>
        </p:nvGraphicFramePr>
        <p:xfrm>
          <a:off x="7956376" y="3446711"/>
          <a:ext cx="642938" cy="414337"/>
        </p:xfrm>
        <a:graphic>
          <a:graphicData uri="http://schemas.openxmlformats.org/presentationml/2006/ole">
            <p:oleObj spid="_x0000_s63532" name="Rovnice" r:id="rId18" imgW="317160" imgH="203040" progId="Equation.3">
              <p:embed/>
            </p:oleObj>
          </a:graphicData>
        </a:graphic>
      </p:graphicFrame>
      <p:grpSp>
        <p:nvGrpSpPr>
          <p:cNvPr id="73" name="Skupina 92"/>
          <p:cNvGrpSpPr/>
          <p:nvPr/>
        </p:nvGrpSpPr>
        <p:grpSpPr>
          <a:xfrm>
            <a:off x="4406400" y="6237312"/>
            <a:ext cx="72008" cy="144016"/>
            <a:chOff x="3779912" y="5517232"/>
            <a:chExt cx="72008" cy="144016"/>
          </a:xfrm>
        </p:grpSpPr>
        <p:cxnSp>
          <p:nvCxnSpPr>
            <p:cNvPr id="74" name="Přímá spojovací čára 73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Přímá spojovací čára 74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Skupina 129"/>
          <p:cNvGrpSpPr/>
          <p:nvPr/>
        </p:nvGrpSpPr>
        <p:grpSpPr>
          <a:xfrm>
            <a:off x="1619672" y="6309320"/>
            <a:ext cx="5652608" cy="1804"/>
            <a:chOff x="1619672" y="6287040"/>
            <a:chExt cx="5652608" cy="1804"/>
          </a:xfrm>
        </p:grpSpPr>
        <p:grpSp>
          <p:nvGrpSpPr>
            <p:cNvPr id="126" name="Skupina 104"/>
            <p:cNvGrpSpPr/>
            <p:nvPr/>
          </p:nvGrpSpPr>
          <p:grpSpPr>
            <a:xfrm>
              <a:off x="1619672" y="6287040"/>
              <a:ext cx="5472608" cy="1804"/>
              <a:chOff x="971600" y="4608000"/>
              <a:chExt cx="3420008" cy="44"/>
            </a:xfrm>
          </p:grpSpPr>
          <p:cxnSp>
            <p:nvCxnSpPr>
              <p:cNvPr id="127" name="Přímá spojovací čára 126"/>
              <p:cNvCxnSpPr/>
              <p:nvPr/>
            </p:nvCxnSpPr>
            <p:spPr>
              <a:xfrm>
                <a:off x="1043608" y="4608000"/>
                <a:ext cx="3348000" cy="0"/>
              </a:xfrm>
              <a:prstGeom prst="line">
                <a:avLst/>
              </a:prstGeom>
              <a:ln w="28575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Přímá spojovací šipka 127"/>
              <p:cNvCxnSpPr/>
              <p:nvPr/>
            </p:nvCxnSpPr>
            <p:spPr>
              <a:xfrm flipH="1">
                <a:off x="971600" y="4608044"/>
                <a:ext cx="180000" cy="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29" name="Přímá spojovací šipka 128"/>
            <p:cNvCxnSpPr/>
            <p:nvPr/>
          </p:nvCxnSpPr>
          <p:spPr>
            <a:xfrm>
              <a:off x="7092280" y="6287040"/>
              <a:ext cx="180000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6" name="Skupina 135"/>
          <p:cNvGrpSpPr/>
          <p:nvPr/>
        </p:nvGrpSpPr>
        <p:grpSpPr>
          <a:xfrm>
            <a:off x="4392000" y="2420888"/>
            <a:ext cx="72008" cy="3915120"/>
            <a:chOff x="4392000" y="2420888"/>
            <a:chExt cx="72008" cy="3915120"/>
          </a:xfrm>
        </p:grpSpPr>
        <p:sp>
          <p:nvSpPr>
            <p:cNvPr id="131" name="Elipsa 130"/>
            <p:cNvSpPr/>
            <p:nvPr/>
          </p:nvSpPr>
          <p:spPr>
            <a:xfrm rot="5400000">
              <a:off x="4392000" y="6264000"/>
              <a:ext cx="72008" cy="72008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3" name="Přímá spojovací čára 132"/>
            <p:cNvCxnSpPr/>
            <p:nvPr/>
          </p:nvCxnSpPr>
          <p:spPr>
            <a:xfrm>
              <a:off x="4427984" y="2564904"/>
              <a:ext cx="10792" cy="3708000"/>
            </a:xfrm>
            <a:prstGeom prst="line">
              <a:avLst/>
            </a:prstGeom>
            <a:ln w="28575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Přímá spojovací šipka 133"/>
            <p:cNvCxnSpPr/>
            <p:nvPr/>
          </p:nvCxnSpPr>
          <p:spPr>
            <a:xfrm rot="5400000" flipH="1">
              <a:off x="4338000" y="2510888"/>
              <a:ext cx="180000" cy="0"/>
            </a:xfrm>
            <a:prstGeom prst="straightConnector1">
              <a:avLst/>
            </a:prstGeom>
            <a:ln w="28575">
              <a:solidFill>
                <a:schemeClr val="accent3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252536" y="-27384"/>
            <a:ext cx="8567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Do stejné soustavy souřadnic načrtni grafy funkcí:</a:t>
            </a:r>
            <a:endParaRPr lang="cs-CZ" sz="3200" u="sng" dirty="0" smtClean="0"/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827584" y="476672"/>
          <a:ext cx="1301750" cy="574675"/>
        </p:xfrm>
        <a:graphic>
          <a:graphicData uri="http://schemas.openxmlformats.org/presentationml/2006/ole">
            <p:oleObj spid="_x0000_s113666" name="Rovnice" r:id="rId3" imgW="520560" imgH="228600" progId="Equation.3">
              <p:embed/>
            </p:oleObj>
          </a:graphicData>
        </a:graphic>
      </p:graphicFrame>
      <p:graphicFrame>
        <p:nvGraphicFramePr>
          <p:cNvPr id="29" name="Object 11"/>
          <p:cNvGraphicFramePr>
            <a:graphicFrameLocks noChangeAspect="1"/>
          </p:cNvGraphicFramePr>
          <p:nvPr/>
        </p:nvGraphicFramePr>
        <p:xfrm>
          <a:off x="2986782" y="476672"/>
          <a:ext cx="1873250" cy="574675"/>
        </p:xfrm>
        <a:graphic>
          <a:graphicData uri="http://schemas.openxmlformats.org/presentationml/2006/ole">
            <p:oleObj spid="_x0000_s113680" name="Rovnice" r:id="rId4" imgW="749160" imgH="228600" progId="Equation.3">
              <p:embed/>
            </p:oleObj>
          </a:graphicData>
        </a:graphic>
      </p:graphicFrame>
      <p:graphicFrame>
        <p:nvGraphicFramePr>
          <p:cNvPr id="30" name="Object 11"/>
          <p:cNvGraphicFramePr>
            <a:graphicFrameLocks noChangeAspect="1"/>
          </p:cNvGraphicFramePr>
          <p:nvPr/>
        </p:nvGraphicFramePr>
        <p:xfrm>
          <a:off x="5580112" y="476672"/>
          <a:ext cx="1873250" cy="574675"/>
        </p:xfrm>
        <a:graphic>
          <a:graphicData uri="http://schemas.openxmlformats.org/presentationml/2006/ole">
            <p:oleObj spid="_x0000_s113681" name="Rovnice" r:id="rId5" imgW="749160" imgH="228600" progId="Equation.3">
              <p:embed/>
            </p:oleObj>
          </a:graphicData>
        </a:graphic>
      </p:graphicFrame>
      <p:grpSp>
        <p:nvGrpSpPr>
          <p:cNvPr id="84" name="Skupina 83"/>
          <p:cNvGrpSpPr/>
          <p:nvPr/>
        </p:nvGrpSpPr>
        <p:grpSpPr>
          <a:xfrm>
            <a:off x="1547664" y="1844824"/>
            <a:ext cx="4968552" cy="4464496"/>
            <a:chOff x="1547664" y="1268760"/>
            <a:chExt cx="5565372" cy="5328592"/>
          </a:xfrm>
        </p:grpSpPr>
        <p:pic>
          <p:nvPicPr>
            <p:cNvPr id="113682" name="Picture 18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547664" y="1340768"/>
              <a:ext cx="5565372" cy="5256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7" name="TextovéPole 76"/>
            <p:cNvSpPr txBox="1"/>
            <p:nvPr/>
          </p:nvSpPr>
          <p:spPr>
            <a:xfrm>
              <a:off x="6876256" y="5661248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x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8" name="TextovéPole 77"/>
            <p:cNvSpPr txBox="1"/>
            <p:nvPr/>
          </p:nvSpPr>
          <p:spPr>
            <a:xfrm>
              <a:off x="4067944" y="1268760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85" name="TextovéPole 84"/>
          <p:cNvSpPr txBox="1"/>
          <p:nvPr/>
        </p:nvSpPr>
        <p:spPr>
          <a:xfrm>
            <a:off x="1259632" y="6237312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ym typeface="Symbol"/>
              </a:rPr>
              <a:t></a:t>
            </a:r>
            <a:r>
              <a:rPr lang="cs-CZ" sz="3200" dirty="0" smtClean="0"/>
              <a:t> číslo za </a:t>
            </a:r>
            <a:r>
              <a:rPr lang="cs-CZ" sz="3200" b="1" dirty="0" smtClean="0"/>
              <a:t>x</a:t>
            </a:r>
            <a:r>
              <a:rPr lang="cs-CZ" sz="3200" b="1" baseline="30000" dirty="0" smtClean="0"/>
              <a:t>2</a:t>
            </a:r>
            <a:r>
              <a:rPr lang="cs-CZ" sz="3200" dirty="0" smtClean="0"/>
              <a:t> udává posun po </a:t>
            </a:r>
            <a:r>
              <a:rPr lang="cs-CZ" sz="3200" b="1" dirty="0" smtClean="0"/>
              <a:t>ose y </a:t>
            </a:r>
            <a:endParaRPr lang="cs-CZ" sz="3200" dirty="0"/>
          </a:p>
        </p:txBody>
      </p:sp>
      <p:sp>
        <p:nvSpPr>
          <p:cNvPr id="90" name="Elipsa 89"/>
          <p:cNvSpPr/>
          <p:nvPr/>
        </p:nvSpPr>
        <p:spPr>
          <a:xfrm>
            <a:off x="4355976" y="476672"/>
            <a:ext cx="504056" cy="57606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Elipsa 90"/>
          <p:cNvSpPr/>
          <p:nvPr/>
        </p:nvSpPr>
        <p:spPr>
          <a:xfrm>
            <a:off x="3995936" y="5877272"/>
            <a:ext cx="92747" cy="9411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Elipsa 91"/>
          <p:cNvSpPr/>
          <p:nvPr/>
        </p:nvSpPr>
        <p:spPr>
          <a:xfrm>
            <a:off x="3995936" y="4924335"/>
            <a:ext cx="72008" cy="88841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3" name="Elipsa 92"/>
          <p:cNvSpPr/>
          <p:nvPr/>
        </p:nvSpPr>
        <p:spPr>
          <a:xfrm>
            <a:off x="6948264" y="476672"/>
            <a:ext cx="504056" cy="576064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94" name="Tabulka 93"/>
          <p:cNvGraphicFramePr>
            <a:graphicFrameLocks noGrp="1"/>
          </p:cNvGraphicFramePr>
          <p:nvPr/>
        </p:nvGraphicFramePr>
        <p:xfrm>
          <a:off x="683568" y="1124744"/>
          <a:ext cx="1728000" cy="7416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32000"/>
                <a:gridCol w="432000"/>
                <a:gridCol w="432000"/>
                <a:gridCol w="4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32" name="Object 19"/>
          <p:cNvGraphicFramePr>
            <a:graphicFrameLocks noChangeAspect="1"/>
          </p:cNvGraphicFramePr>
          <p:nvPr/>
        </p:nvGraphicFramePr>
        <p:xfrm>
          <a:off x="1251819" y="1558131"/>
          <a:ext cx="223837" cy="298450"/>
        </p:xfrm>
        <a:graphic>
          <a:graphicData uri="http://schemas.openxmlformats.org/presentationml/2006/ole">
            <p:oleObj spid="_x0000_s113683" name="Rovnice" r:id="rId7" imgW="114120" imgH="152280" progId="Equation.3">
              <p:embed/>
            </p:oleObj>
          </a:graphicData>
        </a:graphic>
      </p:graphicFrame>
      <p:graphicFrame>
        <p:nvGraphicFramePr>
          <p:cNvPr id="33" name="Object 20"/>
          <p:cNvGraphicFramePr>
            <a:graphicFrameLocks noChangeAspect="1"/>
          </p:cNvGraphicFramePr>
          <p:nvPr/>
        </p:nvGraphicFramePr>
        <p:xfrm>
          <a:off x="1671638" y="1546225"/>
          <a:ext cx="249237" cy="322263"/>
        </p:xfrm>
        <a:graphic>
          <a:graphicData uri="http://schemas.openxmlformats.org/presentationml/2006/ole">
            <p:oleObj spid="_x0000_s113684" name="Rovnice" r:id="rId8" imgW="126720" imgH="164880" progId="Equation.3">
              <p:embed/>
            </p:oleObj>
          </a:graphicData>
        </a:graphic>
      </p:graphicFrame>
      <p:graphicFrame>
        <p:nvGraphicFramePr>
          <p:cNvPr id="34" name="Object 21"/>
          <p:cNvGraphicFramePr>
            <a:graphicFrameLocks noChangeAspect="1"/>
          </p:cNvGraphicFramePr>
          <p:nvPr/>
        </p:nvGraphicFramePr>
        <p:xfrm>
          <a:off x="2115915" y="1558131"/>
          <a:ext cx="223837" cy="298450"/>
        </p:xfrm>
        <a:graphic>
          <a:graphicData uri="http://schemas.openxmlformats.org/presentationml/2006/ole">
            <p:oleObj spid="_x0000_s113685" name="Rovnice" r:id="rId9" imgW="114120" imgH="152280" progId="Equation.3">
              <p:embed/>
            </p:oleObj>
          </a:graphicData>
        </a:graphic>
      </p:graphicFrame>
      <p:graphicFrame>
        <p:nvGraphicFramePr>
          <p:cNvPr id="95" name="Tabulka 94"/>
          <p:cNvGraphicFramePr>
            <a:graphicFrameLocks noGrp="1"/>
          </p:cNvGraphicFramePr>
          <p:nvPr/>
        </p:nvGraphicFramePr>
        <p:xfrm>
          <a:off x="3060024" y="1124744"/>
          <a:ext cx="1728000" cy="7416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2000"/>
                <a:gridCol w="432000"/>
                <a:gridCol w="432000"/>
                <a:gridCol w="4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99" name="Object 19"/>
          <p:cNvGraphicFramePr>
            <a:graphicFrameLocks noChangeAspect="1"/>
          </p:cNvGraphicFramePr>
          <p:nvPr/>
        </p:nvGraphicFramePr>
        <p:xfrm>
          <a:off x="3616325" y="1546225"/>
          <a:ext cx="249238" cy="322263"/>
        </p:xfrm>
        <a:graphic>
          <a:graphicData uri="http://schemas.openxmlformats.org/presentationml/2006/ole">
            <p:oleObj spid="_x0000_s113686" name="Rovnice" r:id="rId10" imgW="126720" imgH="164880" progId="Equation.3">
              <p:embed/>
            </p:oleObj>
          </a:graphicData>
        </a:graphic>
      </p:graphicFrame>
      <p:graphicFrame>
        <p:nvGraphicFramePr>
          <p:cNvPr id="100" name="Object 20"/>
          <p:cNvGraphicFramePr>
            <a:graphicFrameLocks noChangeAspect="1"/>
          </p:cNvGraphicFramePr>
          <p:nvPr/>
        </p:nvGraphicFramePr>
        <p:xfrm>
          <a:off x="3923928" y="1558925"/>
          <a:ext cx="423862" cy="296863"/>
        </p:xfrm>
        <a:graphic>
          <a:graphicData uri="http://schemas.openxmlformats.org/presentationml/2006/ole">
            <p:oleObj spid="_x0000_s113687" name="Rovnice" r:id="rId11" imgW="215640" imgH="152280" progId="Equation.3">
              <p:embed/>
            </p:oleObj>
          </a:graphicData>
        </a:graphic>
      </p:graphicFrame>
      <p:graphicFrame>
        <p:nvGraphicFramePr>
          <p:cNvPr id="101" name="Object 21"/>
          <p:cNvGraphicFramePr>
            <a:graphicFrameLocks noChangeAspect="1"/>
          </p:cNvGraphicFramePr>
          <p:nvPr/>
        </p:nvGraphicFramePr>
        <p:xfrm>
          <a:off x="4479925" y="1546225"/>
          <a:ext cx="249238" cy="322263"/>
        </p:xfrm>
        <a:graphic>
          <a:graphicData uri="http://schemas.openxmlformats.org/presentationml/2006/ole">
            <p:oleObj spid="_x0000_s113688" name="Rovnice" r:id="rId12" imgW="126720" imgH="164880" progId="Equation.3">
              <p:embed/>
            </p:oleObj>
          </a:graphicData>
        </a:graphic>
      </p:graphicFrame>
      <p:graphicFrame>
        <p:nvGraphicFramePr>
          <p:cNvPr id="103" name="Tabulka 102"/>
          <p:cNvGraphicFramePr>
            <a:graphicFrameLocks noGrp="1"/>
          </p:cNvGraphicFramePr>
          <p:nvPr/>
        </p:nvGraphicFramePr>
        <p:xfrm>
          <a:off x="5652120" y="1124744"/>
          <a:ext cx="1728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/>
                <a:gridCol w="432000"/>
                <a:gridCol w="432000"/>
                <a:gridCol w="4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04" name="Object 19"/>
          <p:cNvGraphicFramePr>
            <a:graphicFrameLocks noChangeAspect="1"/>
          </p:cNvGraphicFramePr>
          <p:nvPr/>
        </p:nvGraphicFramePr>
        <p:xfrm>
          <a:off x="6219825" y="1546225"/>
          <a:ext cx="223838" cy="322263"/>
        </p:xfrm>
        <a:graphic>
          <a:graphicData uri="http://schemas.openxmlformats.org/presentationml/2006/ole">
            <p:oleObj spid="_x0000_s113689" name="Rovnice" r:id="rId13" imgW="114120" imgH="164880" progId="Equation.3">
              <p:embed/>
            </p:oleObj>
          </a:graphicData>
        </a:graphic>
      </p:graphicFrame>
      <p:graphicFrame>
        <p:nvGraphicFramePr>
          <p:cNvPr id="105" name="Object 20"/>
          <p:cNvGraphicFramePr>
            <a:graphicFrameLocks noChangeAspect="1"/>
          </p:cNvGraphicFramePr>
          <p:nvPr/>
        </p:nvGraphicFramePr>
        <p:xfrm>
          <a:off x="6653213" y="1547961"/>
          <a:ext cx="223837" cy="296863"/>
        </p:xfrm>
        <a:graphic>
          <a:graphicData uri="http://schemas.openxmlformats.org/presentationml/2006/ole">
            <p:oleObj spid="_x0000_s113690" name="Rovnice" r:id="rId14" imgW="114120" imgH="152280" progId="Equation.3">
              <p:embed/>
            </p:oleObj>
          </a:graphicData>
        </a:graphic>
      </p:graphicFrame>
      <p:graphicFrame>
        <p:nvGraphicFramePr>
          <p:cNvPr id="106" name="Object 21"/>
          <p:cNvGraphicFramePr>
            <a:graphicFrameLocks noChangeAspect="1"/>
          </p:cNvGraphicFramePr>
          <p:nvPr/>
        </p:nvGraphicFramePr>
        <p:xfrm>
          <a:off x="7085013" y="1546225"/>
          <a:ext cx="223837" cy="322263"/>
        </p:xfrm>
        <a:graphic>
          <a:graphicData uri="http://schemas.openxmlformats.org/presentationml/2006/ole">
            <p:oleObj spid="_x0000_s113691" name="Rovnice" r:id="rId15" imgW="114120" imgH="164880" progId="Equation.3">
              <p:embed/>
            </p:oleObj>
          </a:graphicData>
        </a:graphic>
      </p:graphicFrame>
      <p:graphicFrame>
        <p:nvGraphicFramePr>
          <p:cNvPr id="35" name="Object 11"/>
          <p:cNvGraphicFramePr>
            <a:graphicFrameLocks noChangeAspect="1"/>
          </p:cNvGraphicFramePr>
          <p:nvPr/>
        </p:nvGraphicFramePr>
        <p:xfrm>
          <a:off x="3397250" y="2205038"/>
          <a:ext cx="2349500" cy="574675"/>
        </p:xfrm>
        <a:graphic>
          <a:graphicData uri="http://schemas.openxmlformats.org/presentationml/2006/ole">
            <p:oleObj spid="_x0000_s113692" name="Rovnice" r:id="rId16" imgW="939600" imgH="228600" progId="Equation.3">
              <p:embed/>
            </p:oleObj>
          </a:graphicData>
        </a:graphic>
      </p:graphicFrame>
      <p:graphicFrame>
        <p:nvGraphicFramePr>
          <p:cNvPr id="36" name="Object 11"/>
          <p:cNvGraphicFramePr>
            <a:graphicFrameLocks noChangeAspect="1"/>
          </p:cNvGraphicFramePr>
          <p:nvPr/>
        </p:nvGraphicFramePr>
        <p:xfrm>
          <a:off x="3901384" y="2780928"/>
          <a:ext cx="1341233" cy="616967"/>
        </p:xfrm>
        <a:graphic>
          <a:graphicData uri="http://schemas.openxmlformats.org/presentationml/2006/ole">
            <p:oleObj spid="_x0000_s113693" name="Rovnice" r:id="rId17" imgW="444240" imgH="203040" progId="Equation.3">
              <p:embed/>
            </p:oleObj>
          </a:graphicData>
        </a:graphic>
      </p:graphicFrame>
      <p:graphicFrame>
        <p:nvGraphicFramePr>
          <p:cNvPr id="37" name="Object 11"/>
          <p:cNvGraphicFramePr>
            <a:graphicFrameLocks noChangeAspect="1"/>
          </p:cNvGraphicFramePr>
          <p:nvPr/>
        </p:nvGraphicFramePr>
        <p:xfrm>
          <a:off x="395536" y="3429000"/>
          <a:ext cx="2286000" cy="1212850"/>
        </p:xfrm>
        <a:graphic>
          <a:graphicData uri="http://schemas.openxmlformats.org/presentationml/2006/ole">
            <p:oleObj spid="_x0000_s113694" name="Rovnice" r:id="rId18" imgW="914400" imgH="482400" progId="Equation.3">
              <p:embed/>
            </p:oleObj>
          </a:graphicData>
        </a:graphic>
      </p:graphicFrame>
      <p:grpSp>
        <p:nvGrpSpPr>
          <p:cNvPr id="113" name="Skupina 112"/>
          <p:cNvGrpSpPr/>
          <p:nvPr/>
        </p:nvGrpSpPr>
        <p:grpSpPr>
          <a:xfrm>
            <a:off x="1331640" y="1772816"/>
            <a:ext cx="720080" cy="3456385"/>
            <a:chOff x="1331640" y="1718470"/>
            <a:chExt cx="720080" cy="2934666"/>
          </a:xfrm>
        </p:grpSpPr>
        <p:sp>
          <p:nvSpPr>
            <p:cNvPr id="107" name="Elipsa 106"/>
            <p:cNvSpPr/>
            <p:nvPr/>
          </p:nvSpPr>
          <p:spPr>
            <a:xfrm>
              <a:off x="1331640" y="4164025"/>
              <a:ext cx="720080" cy="489111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09" name="Přímá spojovací šipka 108"/>
            <p:cNvCxnSpPr>
              <a:stCxn id="107" idx="0"/>
            </p:cNvCxnSpPr>
            <p:nvPr/>
          </p:nvCxnSpPr>
          <p:spPr>
            <a:xfrm flipV="1">
              <a:off x="1691680" y="1718470"/>
              <a:ext cx="72008" cy="2445555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8" name="Object 31"/>
          <p:cNvGraphicFramePr>
            <a:graphicFrameLocks noChangeAspect="1"/>
          </p:cNvGraphicFramePr>
          <p:nvPr/>
        </p:nvGraphicFramePr>
        <p:xfrm>
          <a:off x="1115616" y="1136650"/>
          <a:ext cx="422275" cy="298450"/>
        </p:xfrm>
        <a:graphic>
          <a:graphicData uri="http://schemas.openxmlformats.org/presentationml/2006/ole">
            <p:oleObj spid="_x0000_s113695" name="Rovnice" r:id="rId19" imgW="215640" imgH="152280" progId="Equation.3">
              <p:embed/>
            </p:oleObj>
          </a:graphicData>
        </a:graphic>
      </p:graphicFrame>
      <p:graphicFrame>
        <p:nvGraphicFramePr>
          <p:cNvPr id="39" name="Object 32"/>
          <p:cNvGraphicFramePr>
            <a:graphicFrameLocks noChangeAspect="1"/>
          </p:cNvGraphicFramePr>
          <p:nvPr/>
        </p:nvGraphicFramePr>
        <p:xfrm>
          <a:off x="1678732" y="1124744"/>
          <a:ext cx="249237" cy="322263"/>
        </p:xfrm>
        <a:graphic>
          <a:graphicData uri="http://schemas.openxmlformats.org/presentationml/2006/ole">
            <p:oleObj spid="_x0000_s113696" name="Rovnice" r:id="rId20" imgW="126720" imgH="164880" progId="Equation.3">
              <p:embed/>
            </p:oleObj>
          </a:graphicData>
        </a:graphic>
      </p:graphicFrame>
      <p:graphicFrame>
        <p:nvGraphicFramePr>
          <p:cNvPr id="40" name="Object 33"/>
          <p:cNvGraphicFramePr>
            <a:graphicFrameLocks noChangeAspect="1"/>
          </p:cNvGraphicFramePr>
          <p:nvPr/>
        </p:nvGraphicFramePr>
        <p:xfrm>
          <a:off x="2123232" y="1135857"/>
          <a:ext cx="223837" cy="298450"/>
        </p:xfrm>
        <a:graphic>
          <a:graphicData uri="http://schemas.openxmlformats.org/presentationml/2006/ole">
            <p:oleObj spid="_x0000_s113697" name="Rovnice" r:id="rId21" imgW="114120" imgH="152280" progId="Equation.3">
              <p:embed/>
            </p:oleObj>
          </a:graphicData>
        </a:graphic>
      </p:graphicFrame>
      <p:graphicFrame>
        <p:nvGraphicFramePr>
          <p:cNvPr id="43" name="Object 11"/>
          <p:cNvGraphicFramePr>
            <a:graphicFrameLocks noChangeAspect="1"/>
          </p:cNvGraphicFramePr>
          <p:nvPr/>
        </p:nvGraphicFramePr>
        <p:xfrm>
          <a:off x="2893814" y="3429000"/>
          <a:ext cx="2254250" cy="1212850"/>
        </p:xfrm>
        <a:graphic>
          <a:graphicData uri="http://schemas.openxmlformats.org/presentationml/2006/ole">
            <p:oleObj spid="_x0000_s113698" name="Rovnice" r:id="rId22" imgW="901440" imgH="482400" progId="Equation.3">
              <p:embed/>
            </p:oleObj>
          </a:graphicData>
        </a:graphic>
      </p:graphicFrame>
      <p:grpSp>
        <p:nvGrpSpPr>
          <p:cNvPr id="119" name="Skupina 118"/>
          <p:cNvGrpSpPr/>
          <p:nvPr/>
        </p:nvGrpSpPr>
        <p:grpSpPr>
          <a:xfrm>
            <a:off x="3707904" y="1772816"/>
            <a:ext cx="936104" cy="3384376"/>
            <a:chOff x="1187624" y="1772816"/>
            <a:chExt cx="936104" cy="3384376"/>
          </a:xfrm>
        </p:grpSpPr>
        <p:sp>
          <p:nvSpPr>
            <p:cNvPr id="120" name="Elipsa 119"/>
            <p:cNvSpPr/>
            <p:nvPr/>
          </p:nvSpPr>
          <p:spPr>
            <a:xfrm>
              <a:off x="1187624" y="4581128"/>
              <a:ext cx="936104" cy="576064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22" name="Přímá spojovací šipka 121"/>
            <p:cNvCxnSpPr>
              <a:stCxn id="120" idx="0"/>
            </p:cNvCxnSpPr>
            <p:nvPr/>
          </p:nvCxnSpPr>
          <p:spPr>
            <a:xfrm flipH="1" flipV="1">
              <a:off x="1619672" y="1772816"/>
              <a:ext cx="36004" cy="2808312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4" name="Object 11"/>
          <p:cNvGraphicFramePr>
            <a:graphicFrameLocks noChangeAspect="1"/>
          </p:cNvGraphicFramePr>
          <p:nvPr/>
        </p:nvGraphicFramePr>
        <p:xfrm>
          <a:off x="5486102" y="3429000"/>
          <a:ext cx="2254250" cy="1212850"/>
        </p:xfrm>
        <a:graphic>
          <a:graphicData uri="http://schemas.openxmlformats.org/presentationml/2006/ole">
            <p:oleObj spid="_x0000_s113699" name="Rovnice" r:id="rId23" imgW="901440" imgH="482400" progId="Equation.3">
              <p:embed/>
            </p:oleObj>
          </a:graphicData>
        </a:graphic>
      </p:graphicFrame>
      <p:grpSp>
        <p:nvGrpSpPr>
          <p:cNvPr id="142" name="Skupina 141"/>
          <p:cNvGrpSpPr/>
          <p:nvPr/>
        </p:nvGrpSpPr>
        <p:grpSpPr>
          <a:xfrm>
            <a:off x="6444208" y="1772816"/>
            <a:ext cx="648072" cy="3384376"/>
            <a:chOff x="2123728" y="1772816"/>
            <a:chExt cx="648072" cy="3384376"/>
          </a:xfrm>
        </p:grpSpPr>
        <p:sp>
          <p:nvSpPr>
            <p:cNvPr id="143" name="Elipsa 142"/>
            <p:cNvSpPr/>
            <p:nvPr/>
          </p:nvSpPr>
          <p:spPr>
            <a:xfrm>
              <a:off x="2123728" y="4581128"/>
              <a:ext cx="648072" cy="576064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4" name="Přímá spojovací šipka 143"/>
            <p:cNvCxnSpPr>
              <a:stCxn id="143" idx="0"/>
            </p:cNvCxnSpPr>
            <p:nvPr/>
          </p:nvCxnSpPr>
          <p:spPr>
            <a:xfrm flipH="1" flipV="1">
              <a:off x="2411760" y="1772816"/>
              <a:ext cx="36004" cy="2808312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7" name="TextovéPole 146"/>
          <p:cNvSpPr txBox="1"/>
          <p:nvPr/>
        </p:nvSpPr>
        <p:spPr>
          <a:xfrm>
            <a:off x="1763688" y="5229200"/>
            <a:ext cx="5679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Vrchol „umístíme doprostřed“ tabulky</a:t>
            </a:r>
            <a:endParaRPr lang="cs-CZ" sz="3200" u="sng" dirty="0" smtClean="0"/>
          </a:p>
        </p:txBody>
      </p:sp>
      <p:graphicFrame>
        <p:nvGraphicFramePr>
          <p:cNvPr id="47" name="Object 36"/>
          <p:cNvGraphicFramePr>
            <a:graphicFrameLocks noChangeAspect="1"/>
          </p:cNvGraphicFramePr>
          <p:nvPr/>
        </p:nvGraphicFramePr>
        <p:xfrm>
          <a:off x="3485704" y="1135856"/>
          <a:ext cx="422275" cy="298450"/>
        </p:xfrm>
        <a:graphic>
          <a:graphicData uri="http://schemas.openxmlformats.org/presentationml/2006/ole">
            <p:oleObj spid="_x0000_s113700" name="Rovnice" r:id="rId24" imgW="215640" imgH="152280" progId="Equation.3">
              <p:embed/>
            </p:oleObj>
          </a:graphicData>
        </a:graphic>
      </p:graphicFrame>
      <p:graphicFrame>
        <p:nvGraphicFramePr>
          <p:cNvPr id="48" name="Object 37"/>
          <p:cNvGraphicFramePr>
            <a:graphicFrameLocks noChangeAspect="1"/>
          </p:cNvGraphicFramePr>
          <p:nvPr/>
        </p:nvGraphicFramePr>
        <p:xfrm>
          <a:off x="4047679" y="1124744"/>
          <a:ext cx="249237" cy="322262"/>
        </p:xfrm>
        <a:graphic>
          <a:graphicData uri="http://schemas.openxmlformats.org/presentationml/2006/ole">
            <p:oleObj spid="_x0000_s113701" name="Rovnice" r:id="rId25" imgW="126720" imgH="164880" progId="Equation.3">
              <p:embed/>
            </p:oleObj>
          </a:graphicData>
        </a:graphic>
      </p:graphicFrame>
      <p:graphicFrame>
        <p:nvGraphicFramePr>
          <p:cNvPr id="49" name="Object 38"/>
          <p:cNvGraphicFramePr>
            <a:graphicFrameLocks noChangeAspect="1"/>
          </p:cNvGraphicFramePr>
          <p:nvPr/>
        </p:nvGraphicFramePr>
        <p:xfrm>
          <a:off x="4492179" y="1135856"/>
          <a:ext cx="223837" cy="298450"/>
        </p:xfrm>
        <a:graphic>
          <a:graphicData uri="http://schemas.openxmlformats.org/presentationml/2006/ole">
            <p:oleObj spid="_x0000_s113702" name="Rovnice" r:id="rId26" imgW="114120" imgH="152280" progId="Equation.3">
              <p:embed/>
            </p:oleObj>
          </a:graphicData>
        </a:graphic>
      </p:graphicFrame>
      <p:graphicFrame>
        <p:nvGraphicFramePr>
          <p:cNvPr id="52" name="Object 39"/>
          <p:cNvGraphicFramePr>
            <a:graphicFrameLocks noChangeAspect="1"/>
          </p:cNvGraphicFramePr>
          <p:nvPr/>
        </p:nvGraphicFramePr>
        <p:xfrm>
          <a:off x="6085805" y="1173634"/>
          <a:ext cx="422275" cy="298450"/>
        </p:xfrm>
        <a:graphic>
          <a:graphicData uri="http://schemas.openxmlformats.org/presentationml/2006/ole">
            <p:oleObj spid="_x0000_s113703" name="Rovnice" r:id="rId27" imgW="215640" imgH="152280" progId="Equation.3">
              <p:embed/>
            </p:oleObj>
          </a:graphicData>
        </a:graphic>
      </p:graphicFrame>
      <p:graphicFrame>
        <p:nvGraphicFramePr>
          <p:cNvPr id="55" name="Object 40"/>
          <p:cNvGraphicFramePr>
            <a:graphicFrameLocks noChangeAspect="1"/>
          </p:cNvGraphicFramePr>
          <p:nvPr/>
        </p:nvGraphicFramePr>
        <p:xfrm>
          <a:off x="6647780" y="1162522"/>
          <a:ext cx="249237" cy="322262"/>
        </p:xfrm>
        <a:graphic>
          <a:graphicData uri="http://schemas.openxmlformats.org/presentationml/2006/ole">
            <p:oleObj spid="_x0000_s113704" name="Rovnice" r:id="rId28" imgW="126720" imgH="164880" progId="Equation.3">
              <p:embed/>
            </p:oleObj>
          </a:graphicData>
        </a:graphic>
      </p:graphicFrame>
      <p:graphicFrame>
        <p:nvGraphicFramePr>
          <p:cNvPr id="60" name="Object 41"/>
          <p:cNvGraphicFramePr>
            <a:graphicFrameLocks noChangeAspect="1"/>
          </p:cNvGraphicFramePr>
          <p:nvPr/>
        </p:nvGraphicFramePr>
        <p:xfrm>
          <a:off x="7092280" y="1173634"/>
          <a:ext cx="223837" cy="298450"/>
        </p:xfrm>
        <a:graphic>
          <a:graphicData uri="http://schemas.openxmlformats.org/presentationml/2006/ole">
            <p:oleObj spid="_x0000_s113705" name="Rovnice" r:id="rId29" imgW="114120" imgH="152280" progId="Equation.3">
              <p:embed/>
            </p:oleObj>
          </a:graphicData>
        </a:graphic>
      </p:graphicFrame>
      <p:graphicFrame>
        <p:nvGraphicFramePr>
          <p:cNvPr id="66" name="Object 47"/>
          <p:cNvGraphicFramePr>
            <a:graphicFrameLocks noChangeAspect="1"/>
          </p:cNvGraphicFramePr>
          <p:nvPr/>
        </p:nvGraphicFramePr>
        <p:xfrm>
          <a:off x="925761" y="4653136"/>
          <a:ext cx="1225550" cy="615950"/>
        </p:xfrm>
        <a:graphic>
          <a:graphicData uri="http://schemas.openxmlformats.org/presentationml/2006/ole">
            <p:oleObj spid="_x0000_s113711" name="Rovnice" r:id="rId30" imgW="406080" imgH="203040" progId="Equation.3">
              <p:embed/>
            </p:oleObj>
          </a:graphicData>
        </a:graphic>
      </p:graphicFrame>
      <p:graphicFrame>
        <p:nvGraphicFramePr>
          <p:cNvPr id="67" name="Object 48"/>
          <p:cNvGraphicFramePr>
            <a:graphicFrameLocks noChangeAspect="1"/>
          </p:cNvGraphicFramePr>
          <p:nvPr/>
        </p:nvGraphicFramePr>
        <p:xfrm>
          <a:off x="3293071" y="4581525"/>
          <a:ext cx="1455737" cy="615950"/>
        </p:xfrm>
        <a:graphic>
          <a:graphicData uri="http://schemas.openxmlformats.org/presentationml/2006/ole">
            <p:oleObj spid="_x0000_s113712" name="Rovnice" r:id="rId31" imgW="482400" imgH="203040" progId="Equation.3">
              <p:embed/>
            </p:oleObj>
          </a:graphicData>
        </a:graphic>
      </p:graphicFrame>
      <p:graphicFrame>
        <p:nvGraphicFramePr>
          <p:cNvPr id="68" name="Object 49"/>
          <p:cNvGraphicFramePr>
            <a:graphicFrameLocks noChangeAspect="1"/>
          </p:cNvGraphicFramePr>
          <p:nvPr/>
        </p:nvGraphicFramePr>
        <p:xfrm>
          <a:off x="6019502" y="4581525"/>
          <a:ext cx="1187450" cy="615950"/>
        </p:xfrm>
        <a:graphic>
          <a:graphicData uri="http://schemas.openxmlformats.org/presentationml/2006/ole">
            <p:oleObj spid="_x0000_s113713" name="Rovnice" r:id="rId32" imgW="39348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90" grpId="0" animBg="1"/>
      <p:bldP spid="91" grpId="0" animBg="1"/>
      <p:bldP spid="92" grpId="0" animBg="1"/>
      <p:bldP spid="93" grpId="0" animBg="1"/>
      <p:bldP spid="147" grpId="0"/>
      <p:bldP spid="14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Skupina 17"/>
          <p:cNvGrpSpPr/>
          <p:nvPr/>
        </p:nvGrpSpPr>
        <p:grpSpPr>
          <a:xfrm>
            <a:off x="2123728" y="1844824"/>
            <a:ext cx="4248472" cy="4249325"/>
            <a:chOff x="2051720" y="1285276"/>
            <a:chExt cx="4536504" cy="4808873"/>
          </a:xfrm>
        </p:grpSpPr>
        <p:pic>
          <p:nvPicPr>
            <p:cNvPr id="114693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 b="5733"/>
            <a:stretch>
              <a:fillRect/>
            </a:stretch>
          </p:blipFill>
          <p:spPr bwMode="auto">
            <a:xfrm>
              <a:off x="2051720" y="1357284"/>
              <a:ext cx="4536504" cy="47360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6" name="Skupina 15"/>
            <p:cNvGrpSpPr/>
            <p:nvPr/>
          </p:nvGrpSpPr>
          <p:grpSpPr>
            <a:xfrm>
              <a:off x="3993327" y="1285276"/>
              <a:ext cx="2588501" cy="4808873"/>
              <a:chOff x="3993327" y="1268760"/>
              <a:chExt cx="2588501" cy="4808873"/>
            </a:xfrm>
          </p:grpSpPr>
          <p:sp>
            <p:nvSpPr>
              <p:cNvPr id="77" name="TextovéPole 76"/>
              <p:cNvSpPr txBox="1"/>
              <p:nvPr/>
            </p:nvSpPr>
            <p:spPr>
              <a:xfrm>
                <a:off x="6372200" y="5733256"/>
                <a:ext cx="209628" cy="3443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x</a:t>
                </a:r>
                <a:endParaRPr lang="cs-CZ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78" name="TextovéPole 77"/>
              <p:cNvSpPr txBox="1"/>
              <p:nvPr/>
            </p:nvSpPr>
            <p:spPr>
              <a:xfrm>
                <a:off x="3993327" y="1268760"/>
                <a:ext cx="209628" cy="3443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y</a:t>
                </a:r>
                <a:endParaRPr lang="cs-CZ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</p:grpSp>
      <p:sp>
        <p:nvSpPr>
          <p:cNvPr id="79" name="TextovéPole 78"/>
          <p:cNvSpPr txBox="1"/>
          <p:nvPr/>
        </p:nvSpPr>
        <p:spPr>
          <a:xfrm>
            <a:off x="252536" y="-27384"/>
            <a:ext cx="8567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Do stejné soustavy souřadnic načrtni grafy funkcí:</a:t>
            </a:r>
            <a:endParaRPr lang="cs-CZ" sz="3200" u="sng" dirty="0" smtClean="0"/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827584" y="478061"/>
          <a:ext cx="1301750" cy="574675"/>
        </p:xfrm>
        <a:graphic>
          <a:graphicData uri="http://schemas.openxmlformats.org/presentationml/2006/ole">
            <p:oleObj spid="_x0000_s114690" name="Rovnice" r:id="rId4" imgW="520560" imgH="228600" progId="Equation.3">
              <p:embed/>
            </p:oleObj>
          </a:graphicData>
        </a:graphic>
      </p:graphicFrame>
      <p:graphicFrame>
        <p:nvGraphicFramePr>
          <p:cNvPr id="29" name="Object 11"/>
          <p:cNvGraphicFramePr>
            <a:graphicFrameLocks noChangeAspect="1"/>
          </p:cNvGraphicFramePr>
          <p:nvPr/>
        </p:nvGraphicFramePr>
        <p:xfrm>
          <a:off x="2874963" y="477515"/>
          <a:ext cx="2095500" cy="574675"/>
        </p:xfrm>
        <a:graphic>
          <a:graphicData uri="http://schemas.openxmlformats.org/presentationml/2006/ole">
            <p:oleObj spid="_x0000_s114691" name="Rovnice" r:id="rId5" imgW="838080" imgH="228600" progId="Equation.3">
              <p:embed/>
            </p:oleObj>
          </a:graphicData>
        </a:graphic>
      </p:graphicFrame>
      <p:graphicFrame>
        <p:nvGraphicFramePr>
          <p:cNvPr id="30" name="Object 11"/>
          <p:cNvGraphicFramePr>
            <a:graphicFrameLocks noChangeAspect="1"/>
          </p:cNvGraphicFramePr>
          <p:nvPr/>
        </p:nvGraphicFramePr>
        <p:xfrm>
          <a:off x="5484813" y="477515"/>
          <a:ext cx="2063750" cy="574675"/>
        </p:xfrm>
        <a:graphic>
          <a:graphicData uri="http://schemas.openxmlformats.org/presentationml/2006/ole">
            <p:oleObj spid="_x0000_s114692" name="Rovnice" r:id="rId6" imgW="825480" imgH="228600" progId="Equation.3">
              <p:embed/>
            </p:oleObj>
          </a:graphicData>
        </a:graphic>
      </p:graphicFrame>
      <p:sp>
        <p:nvSpPr>
          <p:cNvPr id="85" name="TextovéPole 84"/>
          <p:cNvSpPr txBox="1"/>
          <p:nvPr/>
        </p:nvSpPr>
        <p:spPr>
          <a:xfrm>
            <a:off x="1241884" y="5949280"/>
            <a:ext cx="6660232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dirty="0" smtClean="0">
                <a:sym typeface="Symbol"/>
              </a:rPr>
              <a:t></a:t>
            </a:r>
            <a:r>
              <a:rPr lang="cs-CZ" sz="2800" dirty="0" smtClean="0"/>
              <a:t> číslo u </a:t>
            </a:r>
            <a:r>
              <a:rPr lang="cs-CZ" sz="2800" b="1" dirty="0" smtClean="0"/>
              <a:t>x</a:t>
            </a:r>
            <a:r>
              <a:rPr lang="cs-CZ" sz="2800" dirty="0" smtClean="0"/>
              <a:t> (v závorce) udává posun po </a:t>
            </a:r>
            <a:r>
              <a:rPr lang="cs-CZ" sz="2800" b="1" dirty="0" smtClean="0"/>
              <a:t>ose x</a:t>
            </a:r>
            <a:br>
              <a:rPr lang="cs-CZ" sz="2800" b="1" dirty="0" smtClean="0"/>
            </a:br>
            <a:r>
              <a:rPr lang="cs-CZ" sz="2800" dirty="0" smtClean="0"/>
              <a:t>(v opačném směru) </a:t>
            </a:r>
            <a:endParaRPr lang="cs-CZ" sz="2800" dirty="0"/>
          </a:p>
        </p:txBody>
      </p:sp>
      <p:sp>
        <p:nvSpPr>
          <p:cNvPr id="90" name="Elipsa 89"/>
          <p:cNvSpPr/>
          <p:nvPr/>
        </p:nvSpPr>
        <p:spPr>
          <a:xfrm>
            <a:off x="4139952" y="548680"/>
            <a:ext cx="576064" cy="504056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Elipsa 90"/>
          <p:cNvSpPr/>
          <p:nvPr/>
        </p:nvSpPr>
        <p:spPr>
          <a:xfrm>
            <a:off x="3419872" y="5733256"/>
            <a:ext cx="144016" cy="14401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Elipsa 91"/>
          <p:cNvSpPr/>
          <p:nvPr/>
        </p:nvSpPr>
        <p:spPr>
          <a:xfrm>
            <a:off x="4644008" y="5733256"/>
            <a:ext cx="144016" cy="144016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3" name="Elipsa 92"/>
          <p:cNvSpPr/>
          <p:nvPr/>
        </p:nvSpPr>
        <p:spPr>
          <a:xfrm>
            <a:off x="6804248" y="548680"/>
            <a:ext cx="576064" cy="504056"/>
          </a:xfrm>
          <a:prstGeom prst="ellipse">
            <a:avLst/>
          </a:prstGeom>
          <a:noFill/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9" name="Tabulka 18"/>
          <p:cNvGraphicFramePr>
            <a:graphicFrameLocks noGrp="1"/>
          </p:cNvGraphicFramePr>
          <p:nvPr/>
        </p:nvGraphicFramePr>
        <p:xfrm>
          <a:off x="683568" y="1124744"/>
          <a:ext cx="1728000" cy="7416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32000"/>
                <a:gridCol w="432000"/>
                <a:gridCol w="432000"/>
                <a:gridCol w="4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1251819" y="1558131"/>
          <a:ext cx="223837" cy="298450"/>
        </p:xfrm>
        <a:graphic>
          <a:graphicData uri="http://schemas.openxmlformats.org/presentationml/2006/ole">
            <p:oleObj spid="_x0000_s114694" name="Rovnice" r:id="rId7" imgW="114120" imgH="152280" progId="Equation.3">
              <p:embed/>
            </p:oleObj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/>
        </p:nvGraphicFramePr>
        <p:xfrm>
          <a:off x="1671638" y="1546225"/>
          <a:ext cx="249237" cy="322263"/>
        </p:xfrm>
        <a:graphic>
          <a:graphicData uri="http://schemas.openxmlformats.org/presentationml/2006/ole">
            <p:oleObj spid="_x0000_s114695" name="Rovnice" r:id="rId8" imgW="126720" imgH="164880" progId="Equation.3">
              <p:embed/>
            </p:oleObj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/>
        </p:nvGraphicFramePr>
        <p:xfrm>
          <a:off x="2115915" y="1558131"/>
          <a:ext cx="223837" cy="298450"/>
        </p:xfrm>
        <a:graphic>
          <a:graphicData uri="http://schemas.openxmlformats.org/presentationml/2006/ole">
            <p:oleObj spid="_x0000_s114696" name="Rovnice" r:id="rId9" imgW="114120" imgH="152280" progId="Equation.3">
              <p:embed/>
            </p:oleObj>
          </a:graphicData>
        </a:graphic>
      </p:graphicFrame>
      <p:graphicFrame>
        <p:nvGraphicFramePr>
          <p:cNvPr id="23" name="Tabulka 22"/>
          <p:cNvGraphicFramePr>
            <a:graphicFrameLocks noGrp="1"/>
          </p:cNvGraphicFramePr>
          <p:nvPr/>
        </p:nvGraphicFramePr>
        <p:xfrm>
          <a:off x="3060024" y="1124744"/>
          <a:ext cx="1728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/>
                <a:gridCol w="432000"/>
                <a:gridCol w="432000"/>
                <a:gridCol w="4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4" name="Object 19"/>
          <p:cNvGraphicFramePr>
            <a:graphicFrameLocks noChangeAspect="1"/>
          </p:cNvGraphicFramePr>
          <p:nvPr/>
        </p:nvGraphicFramePr>
        <p:xfrm>
          <a:off x="3627438" y="1558925"/>
          <a:ext cx="225425" cy="296863"/>
        </p:xfrm>
        <a:graphic>
          <a:graphicData uri="http://schemas.openxmlformats.org/presentationml/2006/ole">
            <p:oleObj spid="_x0000_s114697" name="Rovnice" r:id="rId10" imgW="114120" imgH="152280" progId="Equation.3">
              <p:embed/>
            </p:oleObj>
          </a:graphicData>
        </a:graphic>
      </p:graphicFrame>
      <p:graphicFrame>
        <p:nvGraphicFramePr>
          <p:cNvPr id="25" name="Object 20"/>
          <p:cNvGraphicFramePr>
            <a:graphicFrameLocks noChangeAspect="1"/>
          </p:cNvGraphicFramePr>
          <p:nvPr/>
        </p:nvGraphicFramePr>
        <p:xfrm>
          <a:off x="4011613" y="1547813"/>
          <a:ext cx="249237" cy="320675"/>
        </p:xfrm>
        <a:graphic>
          <a:graphicData uri="http://schemas.openxmlformats.org/presentationml/2006/ole">
            <p:oleObj spid="_x0000_s114698" name="Rovnice" r:id="rId11" imgW="126720" imgH="164880" progId="Equation.3">
              <p:embed/>
            </p:oleObj>
          </a:graphicData>
        </a:graphic>
      </p:graphicFrame>
      <p:graphicFrame>
        <p:nvGraphicFramePr>
          <p:cNvPr id="26" name="Object 21"/>
          <p:cNvGraphicFramePr>
            <a:graphicFrameLocks noChangeAspect="1"/>
          </p:cNvGraphicFramePr>
          <p:nvPr/>
        </p:nvGraphicFramePr>
        <p:xfrm>
          <a:off x="4492625" y="1558925"/>
          <a:ext cx="223838" cy="296863"/>
        </p:xfrm>
        <a:graphic>
          <a:graphicData uri="http://schemas.openxmlformats.org/presentationml/2006/ole">
            <p:oleObj spid="_x0000_s114699" name="Rovnice" r:id="rId12" imgW="114120" imgH="152280" progId="Equation.3">
              <p:embed/>
            </p:oleObj>
          </a:graphicData>
        </a:graphic>
      </p:graphicFrame>
      <p:graphicFrame>
        <p:nvGraphicFramePr>
          <p:cNvPr id="27" name="Tabulka 26"/>
          <p:cNvGraphicFramePr>
            <a:graphicFrameLocks noGrp="1"/>
          </p:cNvGraphicFramePr>
          <p:nvPr/>
        </p:nvGraphicFramePr>
        <p:xfrm>
          <a:off x="5652120" y="1124744"/>
          <a:ext cx="1728000" cy="7416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2000"/>
                <a:gridCol w="432000"/>
                <a:gridCol w="432000"/>
                <a:gridCol w="4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8" name="Object 19"/>
          <p:cNvGraphicFramePr>
            <a:graphicFrameLocks noChangeAspect="1"/>
          </p:cNvGraphicFramePr>
          <p:nvPr/>
        </p:nvGraphicFramePr>
        <p:xfrm>
          <a:off x="6219825" y="1558925"/>
          <a:ext cx="223838" cy="296863"/>
        </p:xfrm>
        <a:graphic>
          <a:graphicData uri="http://schemas.openxmlformats.org/presentationml/2006/ole">
            <p:oleObj spid="_x0000_s114700" name="Rovnice" r:id="rId13" imgW="114120" imgH="152280" progId="Equation.3">
              <p:embed/>
            </p:oleObj>
          </a:graphicData>
        </a:graphic>
      </p:graphicFrame>
      <p:graphicFrame>
        <p:nvGraphicFramePr>
          <p:cNvPr id="31" name="Object 20"/>
          <p:cNvGraphicFramePr>
            <a:graphicFrameLocks noChangeAspect="1"/>
          </p:cNvGraphicFramePr>
          <p:nvPr/>
        </p:nvGraphicFramePr>
        <p:xfrm>
          <a:off x="6642100" y="1535113"/>
          <a:ext cx="247650" cy="322262"/>
        </p:xfrm>
        <a:graphic>
          <a:graphicData uri="http://schemas.openxmlformats.org/presentationml/2006/ole">
            <p:oleObj spid="_x0000_s114701" name="Rovnice" r:id="rId14" imgW="126720" imgH="164880" progId="Equation.3">
              <p:embed/>
            </p:oleObj>
          </a:graphicData>
        </a:graphic>
      </p:graphicFrame>
      <p:graphicFrame>
        <p:nvGraphicFramePr>
          <p:cNvPr id="32" name="Object 21"/>
          <p:cNvGraphicFramePr>
            <a:graphicFrameLocks noChangeAspect="1"/>
          </p:cNvGraphicFramePr>
          <p:nvPr/>
        </p:nvGraphicFramePr>
        <p:xfrm>
          <a:off x="7085013" y="1558925"/>
          <a:ext cx="223837" cy="296863"/>
        </p:xfrm>
        <a:graphic>
          <a:graphicData uri="http://schemas.openxmlformats.org/presentationml/2006/ole">
            <p:oleObj spid="_x0000_s114702" name="Rovnice" r:id="rId15" imgW="114120" imgH="152280" progId="Equation.3">
              <p:embed/>
            </p:oleObj>
          </a:graphicData>
        </a:graphic>
      </p:graphicFrame>
      <p:graphicFrame>
        <p:nvGraphicFramePr>
          <p:cNvPr id="43" name="Object 11"/>
          <p:cNvGraphicFramePr>
            <a:graphicFrameLocks noChangeAspect="1"/>
          </p:cNvGraphicFramePr>
          <p:nvPr/>
        </p:nvGraphicFramePr>
        <p:xfrm>
          <a:off x="395536" y="3429000"/>
          <a:ext cx="2286000" cy="1212850"/>
        </p:xfrm>
        <a:graphic>
          <a:graphicData uri="http://schemas.openxmlformats.org/presentationml/2006/ole">
            <p:oleObj spid="_x0000_s114707" name="Rovnice" r:id="rId16" imgW="914400" imgH="482400" progId="Equation.3">
              <p:embed/>
            </p:oleObj>
          </a:graphicData>
        </a:graphic>
      </p:graphicFrame>
      <p:grpSp>
        <p:nvGrpSpPr>
          <p:cNvPr id="44" name="Skupina 43"/>
          <p:cNvGrpSpPr/>
          <p:nvPr/>
        </p:nvGrpSpPr>
        <p:grpSpPr>
          <a:xfrm>
            <a:off x="1331640" y="1772816"/>
            <a:ext cx="720080" cy="3456385"/>
            <a:chOff x="1331640" y="1718470"/>
            <a:chExt cx="720080" cy="2934666"/>
          </a:xfrm>
        </p:grpSpPr>
        <p:sp>
          <p:nvSpPr>
            <p:cNvPr id="45" name="Elipsa 44"/>
            <p:cNvSpPr/>
            <p:nvPr/>
          </p:nvSpPr>
          <p:spPr>
            <a:xfrm>
              <a:off x="1331640" y="4164025"/>
              <a:ext cx="720080" cy="489111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6" name="Přímá spojovací šipka 45"/>
            <p:cNvCxnSpPr>
              <a:stCxn id="45" idx="0"/>
            </p:cNvCxnSpPr>
            <p:nvPr/>
          </p:nvCxnSpPr>
          <p:spPr>
            <a:xfrm flipV="1">
              <a:off x="1691680" y="1718470"/>
              <a:ext cx="72008" cy="2445555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7" name="Object 11"/>
          <p:cNvGraphicFramePr>
            <a:graphicFrameLocks noChangeAspect="1"/>
          </p:cNvGraphicFramePr>
          <p:nvPr/>
        </p:nvGraphicFramePr>
        <p:xfrm>
          <a:off x="2893814" y="3429000"/>
          <a:ext cx="2254250" cy="1212850"/>
        </p:xfrm>
        <a:graphic>
          <a:graphicData uri="http://schemas.openxmlformats.org/presentationml/2006/ole">
            <p:oleObj spid="_x0000_s114708" name="Rovnice" r:id="rId17" imgW="901440" imgH="482400" progId="Equation.3">
              <p:embed/>
            </p:oleObj>
          </a:graphicData>
        </a:graphic>
      </p:graphicFrame>
      <p:grpSp>
        <p:nvGrpSpPr>
          <p:cNvPr id="48" name="Skupina 47"/>
          <p:cNvGrpSpPr/>
          <p:nvPr/>
        </p:nvGrpSpPr>
        <p:grpSpPr>
          <a:xfrm>
            <a:off x="3707904" y="1772816"/>
            <a:ext cx="936104" cy="3384376"/>
            <a:chOff x="1187624" y="1772816"/>
            <a:chExt cx="936104" cy="3384376"/>
          </a:xfrm>
        </p:grpSpPr>
        <p:sp>
          <p:nvSpPr>
            <p:cNvPr id="49" name="Elipsa 48"/>
            <p:cNvSpPr/>
            <p:nvPr/>
          </p:nvSpPr>
          <p:spPr>
            <a:xfrm>
              <a:off x="1187624" y="4581128"/>
              <a:ext cx="936104" cy="576064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0" name="Přímá spojovací šipka 49"/>
            <p:cNvCxnSpPr>
              <a:stCxn id="49" idx="0"/>
            </p:cNvCxnSpPr>
            <p:nvPr/>
          </p:nvCxnSpPr>
          <p:spPr>
            <a:xfrm flipH="1" flipV="1">
              <a:off x="1619672" y="1772816"/>
              <a:ext cx="36004" cy="2808312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1" name="Object 11"/>
          <p:cNvGraphicFramePr>
            <a:graphicFrameLocks noChangeAspect="1"/>
          </p:cNvGraphicFramePr>
          <p:nvPr/>
        </p:nvGraphicFramePr>
        <p:xfrm>
          <a:off x="5486102" y="3429000"/>
          <a:ext cx="2254250" cy="1212850"/>
        </p:xfrm>
        <a:graphic>
          <a:graphicData uri="http://schemas.openxmlformats.org/presentationml/2006/ole">
            <p:oleObj spid="_x0000_s114709" name="Rovnice" r:id="rId18" imgW="901440" imgH="482400" progId="Equation.3">
              <p:embed/>
            </p:oleObj>
          </a:graphicData>
        </a:graphic>
      </p:graphicFrame>
      <p:grpSp>
        <p:nvGrpSpPr>
          <p:cNvPr id="52" name="Skupina 51"/>
          <p:cNvGrpSpPr/>
          <p:nvPr/>
        </p:nvGrpSpPr>
        <p:grpSpPr>
          <a:xfrm>
            <a:off x="6300192" y="1772816"/>
            <a:ext cx="936104" cy="3384376"/>
            <a:chOff x="1979712" y="1772816"/>
            <a:chExt cx="936104" cy="3384376"/>
          </a:xfrm>
        </p:grpSpPr>
        <p:sp>
          <p:nvSpPr>
            <p:cNvPr id="53" name="Elipsa 52"/>
            <p:cNvSpPr/>
            <p:nvPr/>
          </p:nvSpPr>
          <p:spPr>
            <a:xfrm>
              <a:off x="1979712" y="4581128"/>
              <a:ext cx="936104" cy="576064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4" name="Přímá spojovací šipka 53"/>
            <p:cNvCxnSpPr>
              <a:stCxn id="53" idx="0"/>
            </p:cNvCxnSpPr>
            <p:nvPr/>
          </p:nvCxnSpPr>
          <p:spPr>
            <a:xfrm flipH="1" flipV="1">
              <a:off x="2411760" y="1772816"/>
              <a:ext cx="36004" cy="2808312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5" name="Object 47"/>
          <p:cNvGraphicFramePr>
            <a:graphicFrameLocks noChangeAspect="1"/>
          </p:cNvGraphicFramePr>
          <p:nvPr/>
        </p:nvGraphicFramePr>
        <p:xfrm>
          <a:off x="925761" y="4653136"/>
          <a:ext cx="1225550" cy="615950"/>
        </p:xfrm>
        <a:graphic>
          <a:graphicData uri="http://schemas.openxmlformats.org/presentationml/2006/ole">
            <p:oleObj spid="_x0000_s114710" name="Rovnice" r:id="rId19" imgW="406080" imgH="203040" progId="Equation.3">
              <p:embed/>
            </p:oleObj>
          </a:graphicData>
        </a:graphic>
      </p:graphicFrame>
      <p:graphicFrame>
        <p:nvGraphicFramePr>
          <p:cNvPr id="56" name="Object 48"/>
          <p:cNvGraphicFramePr>
            <a:graphicFrameLocks noChangeAspect="1"/>
          </p:cNvGraphicFramePr>
          <p:nvPr/>
        </p:nvGraphicFramePr>
        <p:xfrm>
          <a:off x="3425825" y="4581525"/>
          <a:ext cx="1187450" cy="615950"/>
        </p:xfrm>
        <a:graphic>
          <a:graphicData uri="http://schemas.openxmlformats.org/presentationml/2006/ole">
            <p:oleObj spid="_x0000_s114711" name="Rovnice" r:id="rId20" imgW="393480" imgH="203040" progId="Equation.3">
              <p:embed/>
            </p:oleObj>
          </a:graphicData>
        </a:graphic>
      </p:graphicFrame>
      <p:graphicFrame>
        <p:nvGraphicFramePr>
          <p:cNvPr id="57" name="Object 49"/>
          <p:cNvGraphicFramePr>
            <a:graphicFrameLocks noChangeAspect="1"/>
          </p:cNvGraphicFramePr>
          <p:nvPr/>
        </p:nvGraphicFramePr>
        <p:xfrm>
          <a:off x="5848350" y="4581525"/>
          <a:ext cx="1531938" cy="615950"/>
        </p:xfrm>
        <a:graphic>
          <a:graphicData uri="http://schemas.openxmlformats.org/presentationml/2006/ole">
            <p:oleObj spid="_x0000_s114712" name="Rovnice" r:id="rId21" imgW="507960" imgH="203040" progId="Equation.3">
              <p:embed/>
            </p:oleObj>
          </a:graphicData>
        </a:graphic>
      </p:graphicFrame>
      <p:graphicFrame>
        <p:nvGraphicFramePr>
          <p:cNvPr id="29745" name="Object 25"/>
          <p:cNvGraphicFramePr>
            <a:graphicFrameLocks noChangeAspect="1"/>
          </p:cNvGraphicFramePr>
          <p:nvPr/>
        </p:nvGraphicFramePr>
        <p:xfrm>
          <a:off x="1116013" y="1136650"/>
          <a:ext cx="422275" cy="298450"/>
        </p:xfrm>
        <a:graphic>
          <a:graphicData uri="http://schemas.openxmlformats.org/presentationml/2006/ole">
            <p:oleObj spid="_x0000_s114713" name="Rovnice" r:id="rId22" imgW="215640" imgH="152280" progId="Equation.3">
              <p:embed/>
            </p:oleObj>
          </a:graphicData>
        </a:graphic>
      </p:graphicFrame>
      <p:graphicFrame>
        <p:nvGraphicFramePr>
          <p:cNvPr id="4" name="Object 26"/>
          <p:cNvGraphicFramePr>
            <a:graphicFrameLocks noChangeAspect="1"/>
          </p:cNvGraphicFramePr>
          <p:nvPr/>
        </p:nvGraphicFramePr>
        <p:xfrm>
          <a:off x="1677988" y="1125538"/>
          <a:ext cx="249237" cy="322262"/>
        </p:xfrm>
        <a:graphic>
          <a:graphicData uri="http://schemas.openxmlformats.org/presentationml/2006/ole">
            <p:oleObj spid="_x0000_s114714" name="Rovnice" r:id="rId23" imgW="126720" imgH="164880" progId="Equation.3">
              <p:embed/>
            </p:oleObj>
          </a:graphicData>
        </a:graphic>
      </p:graphicFrame>
      <p:graphicFrame>
        <p:nvGraphicFramePr>
          <p:cNvPr id="5" name="Object 27"/>
          <p:cNvGraphicFramePr>
            <a:graphicFrameLocks noChangeAspect="1"/>
          </p:cNvGraphicFramePr>
          <p:nvPr/>
        </p:nvGraphicFramePr>
        <p:xfrm>
          <a:off x="2122488" y="1136650"/>
          <a:ext cx="223837" cy="298450"/>
        </p:xfrm>
        <a:graphic>
          <a:graphicData uri="http://schemas.openxmlformats.org/presentationml/2006/ole">
            <p:oleObj spid="_x0000_s114715" name="Rovnice" r:id="rId24" imgW="114120" imgH="152280" progId="Equation.3">
              <p:embed/>
            </p:oleObj>
          </a:graphicData>
        </a:graphic>
      </p:graphicFrame>
      <p:graphicFrame>
        <p:nvGraphicFramePr>
          <p:cNvPr id="6" name="Object 28"/>
          <p:cNvGraphicFramePr>
            <a:graphicFrameLocks noChangeAspect="1"/>
          </p:cNvGraphicFramePr>
          <p:nvPr/>
        </p:nvGraphicFramePr>
        <p:xfrm>
          <a:off x="3592513" y="1173163"/>
          <a:ext cx="223837" cy="298450"/>
        </p:xfrm>
        <a:graphic>
          <a:graphicData uri="http://schemas.openxmlformats.org/presentationml/2006/ole">
            <p:oleObj spid="_x0000_s114716" name="Rovnice" r:id="rId25" imgW="114120" imgH="152280" progId="Equation.3">
              <p:embed/>
            </p:oleObj>
          </a:graphicData>
        </a:graphic>
      </p:graphicFrame>
      <p:graphicFrame>
        <p:nvGraphicFramePr>
          <p:cNvPr id="7" name="Object 29"/>
          <p:cNvGraphicFramePr>
            <a:graphicFrameLocks noChangeAspect="1"/>
          </p:cNvGraphicFramePr>
          <p:nvPr/>
        </p:nvGraphicFramePr>
        <p:xfrm>
          <a:off x="4068763" y="1174750"/>
          <a:ext cx="223837" cy="296863"/>
        </p:xfrm>
        <a:graphic>
          <a:graphicData uri="http://schemas.openxmlformats.org/presentationml/2006/ole">
            <p:oleObj spid="_x0000_s114717" name="Rovnice" r:id="rId26" imgW="114120" imgH="152280" progId="Equation.3">
              <p:embed/>
            </p:oleObj>
          </a:graphicData>
        </a:graphic>
      </p:graphicFrame>
      <p:graphicFrame>
        <p:nvGraphicFramePr>
          <p:cNvPr id="8" name="Object 30"/>
          <p:cNvGraphicFramePr>
            <a:graphicFrameLocks noChangeAspect="1"/>
          </p:cNvGraphicFramePr>
          <p:nvPr/>
        </p:nvGraphicFramePr>
        <p:xfrm>
          <a:off x="4500563" y="1162050"/>
          <a:ext cx="223837" cy="322263"/>
        </p:xfrm>
        <a:graphic>
          <a:graphicData uri="http://schemas.openxmlformats.org/presentationml/2006/ole">
            <p:oleObj spid="_x0000_s114718" name="Rovnice" r:id="rId27" imgW="114120" imgH="164880" progId="Equation.3">
              <p:embed/>
            </p:oleObj>
          </a:graphicData>
        </a:graphic>
      </p:graphicFrame>
      <p:graphicFrame>
        <p:nvGraphicFramePr>
          <p:cNvPr id="9" name="Object 31"/>
          <p:cNvGraphicFramePr>
            <a:graphicFrameLocks noChangeAspect="1"/>
          </p:cNvGraphicFramePr>
          <p:nvPr/>
        </p:nvGraphicFramePr>
        <p:xfrm>
          <a:off x="6062663" y="1196975"/>
          <a:ext cx="471487" cy="298450"/>
        </p:xfrm>
        <a:graphic>
          <a:graphicData uri="http://schemas.openxmlformats.org/presentationml/2006/ole">
            <p:oleObj spid="_x0000_s114719" name="Rovnice" r:id="rId28" imgW="241200" imgH="152280" progId="Equation.3">
              <p:embed/>
            </p:oleObj>
          </a:graphicData>
        </a:graphic>
      </p:graphicFrame>
      <p:graphicFrame>
        <p:nvGraphicFramePr>
          <p:cNvPr id="10" name="Object 32"/>
          <p:cNvGraphicFramePr>
            <a:graphicFrameLocks noChangeAspect="1"/>
          </p:cNvGraphicFramePr>
          <p:nvPr/>
        </p:nvGraphicFramePr>
        <p:xfrm>
          <a:off x="6548438" y="1185863"/>
          <a:ext cx="449262" cy="322262"/>
        </p:xfrm>
        <a:graphic>
          <a:graphicData uri="http://schemas.openxmlformats.org/presentationml/2006/ole">
            <p:oleObj spid="_x0000_s114720" name="Rovnice" r:id="rId29" imgW="228600" imgH="164880" progId="Equation.3">
              <p:embed/>
            </p:oleObj>
          </a:graphicData>
        </a:graphic>
      </p:graphicFrame>
      <p:graphicFrame>
        <p:nvGraphicFramePr>
          <p:cNvPr id="11" name="Object 33"/>
          <p:cNvGraphicFramePr>
            <a:graphicFrameLocks noChangeAspect="1"/>
          </p:cNvGraphicFramePr>
          <p:nvPr/>
        </p:nvGraphicFramePr>
        <p:xfrm>
          <a:off x="6981825" y="1196975"/>
          <a:ext cx="447675" cy="298450"/>
        </p:xfrm>
        <a:graphic>
          <a:graphicData uri="http://schemas.openxmlformats.org/presentationml/2006/ole">
            <p:oleObj spid="_x0000_s114721" name="Rovnice" r:id="rId30" imgW="228600" imgH="1522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90" grpId="0" animBg="1"/>
      <p:bldP spid="91" grpId="0" animBg="1"/>
      <p:bldP spid="92" grpId="0" animBg="1"/>
      <p:bldP spid="9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Skupina 18"/>
          <p:cNvGrpSpPr/>
          <p:nvPr/>
        </p:nvGrpSpPr>
        <p:grpSpPr>
          <a:xfrm>
            <a:off x="539552" y="2204864"/>
            <a:ext cx="3456384" cy="4493695"/>
            <a:chOff x="323528" y="1268760"/>
            <a:chExt cx="3816424" cy="5429799"/>
          </a:xfrm>
        </p:grpSpPr>
        <p:pic>
          <p:nvPicPr>
            <p:cNvPr id="115717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3528" y="1340768"/>
              <a:ext cx="3816424" cy="53577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TextovéPole 16"/>
            <p:cNvSpPr txBox="1"/>
            <p:nvPr/>
          </p:nvSpPr>
          <p:spPr>
            <a:xfrm>
              <a:off x="3923928" y="4005064"/>
              <a:ext cx="209628" cy="3443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x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1907704" y="1268760"/>
              <a:ext cx="209628" cy="3443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aphicFrame>
        <p:nvGraphicFramePr>
          <p:cNvPr id="29745" name="Object 6"/>
          <p:cNvGraphicFramePr>
            <a:graphicFrameLocks noChangeAspect="1"/>
          </p:cNvGraphicFramePr>
          <p:nvPr/>
        </p:nvGraphicFramePr>
        <p:xfrm>
          <a:off x="1725613" y="2309167"/>
          <a:ext cx="2254250" cy="1212850"/>
        </p:xfrm>
        <a:graphic>
          <a:graphicData uri="http://schemas.openxmlformats.org/presentationml/2006/ole">
            <p:oleObj spid="_x0000_s115718" name="Rovnice" r:id="rId4" imgW="901440" imgH="482400" progId="Equation.3">
              <p:embed/>
            </p:oleObj>
          </a:graphicData>
        </a:graphic>
      </p:graphicFrame>
      <p:sp>
        <p:nvSpPr>
          <p:cNvPr id="79" name="TextovéPole 78"/>
          <p:cNvSpPr txBox="1"/>
          <p:nvPr/>
        </p:nvSpPr>
        <p:spPr>
          <a:xfrm>
            <a:off x="252536" y="188640"/>
            <a:ext cx="8567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Do stejné soustavy souřadnic načrtni grafy funkcí:</a:t>
            </a:r>
            <a:endParaRPr lang="cs-CZ" sz="3200" u="sng" dirty="0" smtClean="0"/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1722388" y="692150"/>
          <a:ext cx="1841500" cy="574675"/>
        </p:xfrm>
        <a:graphic>
          <a:graphicData uri="http://schemas.openxmlformats.org/presentationml/2006/ole">
            <p:oleObj spid="_x0000_s115714" name="Rovnice" r:id="rId5" imgW="736560" imgH="228600" progId="Equation.3">
              <p:embed/>
            </p:oleObj>
          </a:graphicData>
        </a:graphic>
      </p:graphicFrame>
      <p:graphicFrame>
        <p:nvGraphicFramePr>
          <p:cNvPr id="29" name="Object 11"/>
          <p:cNvGraphicFramePr>
            <a:graphicFrameLocks noChangeAspect="1"/>
          </p:cNvGraphicFramePr>
          <p:nvPr/>
        </p:nvGraphicFramePr>
        <p:xfrm>
          <a:off x="5212804" y="692150"/>
          <a:ext cx="2095500" cy="574675"/>
        </p:xfrm>
        <a:graphic>
          <a:graphicData uri="http://schemas.openxmlformats.org/presentationml/2006/ole">
            <p:oleObj spid="_x0000_s115715" name="Rovnice" r:id="rId6" imgW="838080" imgH="228600" progId="Equation.3">
              <p:embed/>
            </p:oleObj>
          </a:graphicData>
        </a:graphic>
      </p:graphicFrame>
      <p:sp>
        <p:nvSpPr>
          <p:cNvPr id="85" name="TextovéPole 84"/>
          <p:cNvSpPr txBox="1"/>
          <p:nvPr/>
        </p:nvSpPr>
        <p:spPr>
          <a:xfrm>
            <a:off x="4355976" y="4206567"/>
            <a:ext cx="4554252" cy="224676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447675" indent="-447675"/>
            <a:r>
              <a:rPr lang="cs-CZ" sz="2800" dirty="0" smtClean="0">
                <a:sym typeface="Symbol"/>
              </a:rPr>
              <a:t></a:t>
            </a:r>
            <a:r>
              <a:rPr lang="cs-CZ" sz="2800" dirty="0" smtClean="0"/>
              <a:t> znamínko před x</a:t>
            </a:r>
            <a:r>
              <a:rPr lang="cs-CZ" sz="2800" baseline="30000" dirty="0" smtClean="0"/>
              <a:t>2</a:t>
            </a:r>
            <a:r>
              <a:rPr lang="cs-CZ" sz="2800" dirty="0" smtClean="0"/>
              <a:t> udává orientaci paraboly</a:t>
            </a:r>
          </a:p>
          <a:p>
            <a:r>
              <a:rPr lang="cs-CZ" sz="2800" dirty="0" smtClean="0"/>
              <a:t>– </a:t>
            </a:r>
            <a:r>
              <a:rPr lang="cs-CZ" sz="2800" b="1" dirty="0" smtClean="0"/>
              <a:t>plus</a:t>
            </a:r>
            <a:r>
              <a:rPr lang="cs-CZ" sz="2800" dirty="0" smtClean="0"/>
              <a:t> udává „dolík“</a:t>
            </a:r>
          </a:p>
          <a:p>
            <a:r>
              <a:rPr lang="cs-CZ" sz="2800" dirty="0" smtClean="0"/>
              <a:t>– </a:t>
            </a:r>
            <a:r>
              <a:rPr lang="cs-CZ" sz="2800" b="1" dirty="0" smtClean="0"/>
              <a:t>minus</a:t>
            </a:r>
            <a:r>
              <a:rPr lang="cs-CZ" sz="2800" dirty="0" smtClean="0"/>
              <a:t> udává „kopeček“ </a:t>
            </a:r>
          </a:p>
          <a:p>
            <a:pPr algn="ctr"/>
            <a:endParaRPr lang="cs-CZ" sz="2800" dirty="0"/>
          </a:p>
        </p:txBody>
      </p:sp>
      <p:sp>
        <p:nvSpPr>
          <p:cNvPr id="90" name="Elipsa 89"/>
          <p:cNvSpPr/>
          <p:nvPr/>
        </p:nvSpPr>
        <p:spPr>
          <a:xfrm>
            <a:off x="6156176" y="836712"/>
            <a:ext cx="254447" cy="288032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5" name="Object 7"/>
          <p:cNvGraphicFramePr>
            <a:graphicFrameLocks noChangeAspect="1"/>
          </p:cNvGraphicFramePr>
          <p:nvPr/>
        </p:nvGraphicFramePr>
        <p:xfrm>
          <a:off x="5086350" y="2276872"/>
          <a:ext cx="2476500" cy="1212850"/>
        </p:xfrm>
        <a:graphic>
          <a:graphicData uri="http://schemas.openxmlformats.org/presentationml/2006/ole">
            <p:oleObj spid="_x0000_s115719" name="Rovnice" r:id="rId7" imgW="990360" imgH="482400" progId="Equation.3">
              <p:embed/>
            </p:oleObj>
          </a:graphicData>
        </a:graphic>
      </p:graphicFrame>
      <p:graphicFrame>
        <p:nvGraphicFramePr>
          <p:cNvPr id="6" name="Object 8"/>
          <p:cNvGraphicFramePr>
            <a:graphicFrameLocks noChangeAspect="1"/>
          </p:cNvGraphicFramePr>
          <p:nvPr/>
        </p:nvGraphicFramePr>
        <p:xfrm>
          <a:off x="2259013" y="3533130"/>
          <a:ext cx="1187450" cy="615950"/>
        </p:xfrm>
        <a:graphic>
          <a:graphicData uri="http://schemas.openxmlformats.org/presentationml/2006/ole">
            <p:oleObj spid="_x0000_s115720" name="Rovnice" r:id="rId8" imgW="393480" imgH="203040" progId="Equation.3">
              <p:embed/>
            </p:oleObj>
          </a:graphicData>
        </a:graphic>
      </p:graphicFrame>
      <p:graphicFrame>
        <p:nvGraphicFramePr>
          <p:cNvPr id="7" name="Object 9"/>
          <p:cNvGraphicFramePr>
            <a:graphicFrameLocks noChangeAspect="1"/>
          </p:cNvGraphicFramePr>
          <p:nvPr/>
        </p:nvGraphicFramePr>
        <p:xfrm>
          <a:off x="5729882" y="3429422"/>
          <a:ext cx="1187450" cy="615950"/>
        </p:xfrm>
        <a:graphic>
          <a:graphicData uri="http://schemas.openxmlformats.org/presentationml/2006/ole">
            <p:oleObj spid="_x0000_s115721" name="Rovnice" r:id="rId9" imgW="393480" imgH="203040" progId="Equation.3">
              <p:embed/>
            </p:oleObj>
          </a:graphicData>
        </a:graphic>
      </p:graphicFrame>
      <p:graphicFrame>
        <p:nvGraphicFramePr>
          <p:cNvPr id="24" name="Tabulka 23"/>
          <p:cNvGraphicFramePr>
            <a:graphicFrameLocks noGrp="1"/>
          </p:cNvGraphicFramePr>
          <p:nvPr/>
        </p:nvGraphicFramePr>
        <p:xfrm>
          <a:off x="1763688" y="1389112"/>
          <a:ext cx="1728000" cy="7416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32000"/>
                <a:gridCol w="432000"/>
                <a:gridCol w="432000"/>
                <a:gridCol w="4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5" name="Object 19"/>
          <p:cNvGraphicFramePr>
            <a:graphicFrameLocks noChangeAspect="1"/>
          </p:cNvGraphicFramePr>
          <p:nvPr/>
        </p:nvGraphicFramePr>
        <p:xfrm>
          <a:off x="2331939" y="1822499"/>
          <a:ext cx="223837" cy="298450"/>
        </p:xfrm>
        <a:graphic>
          <a:graphicData uri="http://schemas.openxmlformats.org/presentationml/2006/ole">
            <p:oleObj spid="_x0000_s115722" name="Rovnice" r:id="rId10" imgW="114120" imgH="152280" progId="Equation.3">
              <p:embed/>
            </p:oleObj>
          </a:graphicData>
        </a:graphic>
      </p:graphicFrame>
      <p:graphicFrame>
        <p:nvGraphicFramePr>
          <p:cNvPr id="26" name="Object 20"/>
          <p:cNvGraphicFramePr>
            <a:graphicFrameLocks noChangeAspect="1"/>
          </p:cNvGraphicFramePr>
          <p:nvPr/>
        </p:nvGraphicFramePr>
        <p:xfrm>
          <a:off x="2763838" y="1822450"/>
          <a:ext cx="223837" cy="298450"/>
        </p:xfrm>
        <a:graphic>
          <a:graphicData uri="http://schemas.openxmlformats.org/presentationml/2006/ole">
            <p:oleObj spid="_x0000_s115723" name="Rovnice" r:id="rId11" imgW="114120" imgH="152280" progId="Equation.3">
              <p:embed/>
            </p:oleObj>
          </a:graphicData>
        </a:graphic>
      </p:graphicFrame>
      <p:graphicFrame>
        <p:nvGraphicFramePr>
          <p:cNvPr id="27" name="Object 21"/>
          <p:cNvGraphicFramePr>
            <a:graphicFrameLocks noChangeAspect="1"/>
          </p:cNvGraphicFramePr>
          <p:nvPr/>
        </p:nvGraphicFramePr>
        <p:xfrm>
          <a:off x="3196035" y="1822499"/>
          <a:ext cx="223837" cy="298450"/>
        </p:xfrm>
        <a:graphic>
          <a:graphicData uri="http://schemas.openxmlformats.org/presentationml/2006/ole">
            <p:oleObj spid="_x0000_s115724" name="Rovnice" r:id="rId12" imgW="114120" imgH="152280" progId="Equation.3">
              <p:embed/>
            </p:oleObj>
          </a:graphicData>
        </a:graphic>
      </p:graphicFrame>
      <p:graphicFrame>
        <p:nvGraphicFramePr>
          <p:cNvPr id="28" name="Tabulka 27"/>
          <p:cNvGraphicFramePr>
            <a:graphicFrameLocks noGrp="1"/>
          </p:cNvGraphicFramePr>
          <p:nvPr/>
        </p:nvGraphicFramePr>
        <p:xfrm>
          <a:off x="5364280" y="1389112"/>
          <a:ext cx="1728000" cy="7416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2000"/>
                <a:gridCol w="432000"/>
                <a:gridCol w="432000"/>
                <a:gridCol w="4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31" name="Object 19"/>
          <p:cNvGraphicFramePr>
            <a:graphicFrameLocks noChangeAspect="1"/>
          </p:cNvGraphicFramePr>
          <p:nvPr/>
        </p:nvGraphicFramePr>
        <p:xfrm>
          <a:off x="5919788" y="1812925"/>
          <a:ext cx="250825" cy="320675"/>
        </p:xfrm>
        <a:graphic>
          <a:graphicData uri="http://schemas.openxmlformats.org/presentationml/2006/ole">
            <p:oleObj spid="_x0000_s115725" name="Rovnice" r:id="rId13" imgW="126720" imgH="164880" progId="Equation.3">
              <p:embed/>
            </p:oleObj>
          </a:graphicData>
        </a:graphic>
      </p:graphicFrame>
      <p:graphicFrame>
        <p:nvGraphicFramePr>
          <p:cNvPr id="32" name="Object 20"/>
          <p:cNvGraphicFramePr>
            <a:graphicFrameLocks noChangeAspect="1"/>
          </p:cNvGraphicFramePr>
          <p:nvPr/>
        </p:nvGraphicFramePr>
        <p:xfrm>
          <a:off x="6364386" y="1835994"/>
          <a:ext cx="223838" cy="296862"/>
        </p:xfrm>
        <a:graphic>
          <a:graphicData uri="http://schemas.openxmlformats.org/presentationml/2006/ole">
            <p:oleObj spid="_x0000_s115726" name="Rovnice" r:id="rId14" imgW="114120" imgH="152280" progId="Equation.3">
              <p:embed/>
            </p:oleObj>
          </a:graphicData>
        </a:graphic>
      </p:graphicFrame>
      <p:graphicFrame>
        <p:nvGraphicFramePr>
          <p:cNvPr id="33" name="Object 21"/>
          <p:cNvGraphicFramePr>
            <a:graphicFrameLocks noChangeAspect="1"/>
          </p:cNvGraphicFramePr>
          <p:nvPr/>
        </p:nvGraphicFramePr>
        <p:xfrm>
          <a:off x="6784975" y="1812925"/>
          <a:ext cx="249238" cy="320675"/>
        </p:xfrm>
        <a:graphic>
          <a:graphicData uri="http://schemas.openxmlformats.org/presentationml/2006/ole">
            <p:oleObj spid="_x0000_s115727" name="Rovnice" r:id="rId15" imgW="126720" imgH="164880" progId="Equation.3">
              <p:embed/>
            </p:oleObj>
          </a:graphicData>
        </a:graphic>
      </p:graphicFrame>
      <p:graphicFrame>
        <p:nvGraphicFramePr>
          <p:cNvPr id="34" name="Object 25"/>
          <p:cNvGraphicFramePr>
            <a:graphicFrameLocks noChangeAspect="1"/>
          </p:cNvGraphicFramePr>
          <p:nvPr/>
        </p:nvGraphicFramePr>
        <p:xfrm>
          <a:off x="2196133" y="1401018"/>
          <a:ext cx="422275" cy="298450"/>
        </p:xfrm>
        <a:graphic>
          <a:graphicData uri="http://schemas.openxmlformats.org/presentationml/2006/ole">
            <p:oleObj spid="_x0000_s115728" name="Rovnice" r:id="rId16" imgW="215640" imgH="152280" progId="Equation.3">
              <p:embed/>
            </p:oleObj>
          </a:graphicData>
        </a:graphic>
      </p:graphicFrame>
      <p:graphicFrame>
        <p:nvGraphicFramePr>
          <p:cNvPr id="35" name="Object 26"/>
          <p:cNvGraphicFramePr>
            <a:graphicFrameLocks noChangeAspect="1"/>
          </p:cNvGraphicFramePr>
          <p:nvPr/>
        </p:nvGraphicFramePr>
        <p:xfrm>
          <a:off x="2758108" y="1389906"/>
          <a:ext cx="249237" cy="322262"/>
        </p:xfrm>
        <a:graphic>
          <a:graphicData uri="http://schemas.openxmlformats.org/presentationml/2006/ole">
            <p:oleObj spid="_x0000_s115729" name="Rovnice" r:id="rId17" imgW="126720" imgH="164880" progId="Equation.3">
              <p:embed/>
            </p:oleObj>
          </a:graphicData>
        </a:graphic>
      </p:graphicFrame>
      <p:graphicFrame>
        <p:nvGraphicFramePr>
          <p:cNvPr id="36" name="Object 27"/>
          <p:cNvGraphicFramePr>
            <a:graphicFrameLocks noChangeAspect="1"/>
          </p:cNvGraphicFramePr>
          <p:nvPr/>
        </p:nvGraphicFramePr>
        <p:xfrm>
          <a:off x="3202608" y="1401018"/>
          <a:ext cx="223837" cy="298450"/>
        </p:xfrm>
        <a:graphic>
          <a:graphicData uri="http://schemas.openxmlformats.org/presentationml/2006/ole">
            <p:oleObj spid="_x0000_s115730" name="Rovnice" r:id="rId18" imgW="114120" imgH="152280" progId="Equation.3">
              <p:embed/>
            </p:oleObj>
          </a:graphicData>
        </a:graphic>
      </p:graphicFrame>
      <p:graphicFrame>
        <p:nvGraphicFramePr>
          <p:cNvPr id="8" name="Object 22"/>
          <p:cNvGraphicFramePr>
            <a:graphicFrameLocks noChangeAspect="1"/>
          </p:cNvGraphicFramePr>
          <p:nvPr/>
        </p:nvGraphicFramePr>
        <p:xfrm>
          <a:off x="5810225" y="1423889"/>
          <a:ext cx="422275" cy="298450"/>
        </p:xfrm>
        <a:graphic>
          <a:graphicData uri="http://schemas.openxmlformats.org/presentationml/2006/ole">
            <p:oleObj spid="_x0000_s115734" name="Rovnice" r:id="rId19" imgW="215640" imgH="152280" progId="Equation.3">
              <p:embed/>
            </p:oleObj>
          </a:graphicData>
        </a:graphic>
      </p:graphicFrame>
      <p:graphicFrame>
        <p:nvGraphicFramePr>
          <p:cNvPr id="9" name="Object 23"/>
          <p:cNvGraphicFramePr>
            <a:graphicFrameLocks noChangeAspect="1"/>
          </p:cNvGraphicFramePr>
          <p:nvPr/>
        </p:nvGraphicFramePr>
        <p:xfrm>
          <a:off x="6372200" y="1412776"/>
          <a:ext cx="249237" cy="322263"/>
        </p:xfrm>
        <a:graphic>
          <a:graphicData uri="http://schemas.openxmlformats.org/presentationml/2006/ole">
            <p:oleObj spid="_x0000_s115735" name="Rovnice" r:id="rId20" imgW="126720" imgH="164880" progId="Equation.3">
              <p:embed/>
            </p:oleObj>
          </a:graphicData>
        </a:graphic>
      </p:graphicFrame>
      <p:graphicFrame>
        <p:nvGraphicFramePr>
          <p:cNvPr id="10" name="Object 24"/>
          <p:cNvGraphicFramePr>
            <a:graphicFrameLocks noChangeAspect="1"/>
          </p:cNvGraphicFramePr>
          <p:nvPr/>
        </p:nvGraphicFramePr>
        <p:xfrm>
          <a:off x="6816700" y="1423889"/>
          <a:ext cx="223837" cy="298450"/>
        </p:xfrm>
        <a:graphic>
          <a:graphicData uri="http://schemas.openxmlformats.org/presentationml/2006/ole">
            <p:oleObj spid="_x0000_s115736" name="Rovnice" r:id="rId21" imgW="114120" imgH="1522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9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252536" y="188640"/>
            <a:ext cx="8639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Načrtni graf funkce</a:t>
            </a:r>
            <a:br>
              <a:rPr lang="cs-CZ" sz="2800" dirty="0" smtClean="0"/>
            </a:br>
            <a:r>
              <a:rPr lang="cs-CZ" sz="2800" dirty="0" smtClean="0"/>
              <a:t>a urči D(f), H(f) a vrchol.</a:t>
            </a:r>
            <a:endParaRPr lang="cs-CZ" sz="3200" u="sng" dirty="0" smtClean="0"/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3624684" y="179388"/>
          <a:ext cx="2603500" cy="574675"/>
        </p:xfrm>
        <a:graphic>
          <a:graphicData uri="http://schemas.openxmlformats.org/presentationml/2006/ole">
            <p:oleObj spid="_x0000_s116738" name="Rovnice" r:id="rId3" imgW="1041120" imgH="228600" progId="Equation.3">
              <p:embed/>
            </p:oleObj>
          </a:graphicData>
        </a:graphic>
      </p:graphicFrame>
      <p:graphicFrame>
        <p:nvGraphicFramePr>
          <p:cNvPr id="2" name="Object 34"/>
          <p:cNvGraphicFramePr>
            <a:graphicFrameLocks noChangeAspect="1"/>
          </p:cNvGraphicFramePr>
          <p:nvPr/>
        </p:nvGraphicFramePr>
        <p:xfrm>
          <a:off x="7948414" y="2564904"/>
          <a:ext cx="384084" cy="464741"/>
        </p:xfrm>
        <a:graphic>
          <a:graphicData uri="http://schemas.openxmlformats.org/presentationml/2006/ole">
            <p:oleObj spid="_x0000_s116746" name="Rovnice" r:id="rId4" imgW="126720" imgH="152280" progId="Equation.3">
              <p:embed/>
            </p:oleObj>
          </a:graphicData>
        </a:graphic>
      </p:graphicFrame>
      <p:graphicFrame>
        <p:nvGraphicFramePr>
          <p:cNvPr id="4" name="Object 36"/>
          <p:cNvGraphicFramePr>
            <a:graphicFrameLocks noChangeAspect="1"/>
          </p:cNvGraphicFramePr>
          <p:nvPr/>
        </p:nvGraphicFramePr>
        <p:xfrm>
          <a:off x="6642748" y="2492896"/>
          <a:ext cx="1190657" cy="618375"/>
        </p:xfrm>
        <a:graphic>
          <a:graphicData uri="http://schemas.openxmlformats.org/presentationml/2006/ole">
            <p:oleObj spid="_x0000_s116747" name="Rovnice" r:id="rId5" imgW="393480" imgH="203040" progId="Equation.3">
              <p:embed/>
            </p:oleObj>
          </a:graphicData>
        </a:graphic>
      </p:graphicFrame>
      <p:graphicFrame>
        <p:nvGraphicFramePr>
          <p:cNvPr id="5" name="Object 35"/>
          <p:cNvGraphicFramePr>
            <a:graphicFrameLocks noChangeAspect="1"/>
          </p:cNvGraphicFramePr>
          <p:nvPr/>
        </p:nvGraphicFramePr>
        <p:xfrm>
          <a:off x="6228824" y="3212976"/>
          <a:ext cx="1295504" cy="672829"/>
        </p:xfrm>
        <a:graphic>
          <a:graphicData uri="http://schemas.openxmlformats.org/presentationml/2006/ole">
            <p:oleObj spid="_x0000_s116748" name="Rovnice" r:id="rId6" imgW="393480" imgH="203040" progId="Equation.3">
              <p:embed/>
            </p:oleObj>
          </a:graphicData>
        </a:graphic>
      </p:graphicFrame>
      <p:graphicFrame>
        <p:nvGraphicFramePr>
          <p:cNvPr id="6" name="Object 37"/>
          <p:cNvGraphicFramePr>
            <a:graphicFrameLocks noChangeAspect="1"/>
          </p:cNvGraphicFramePr>
          <p:nvPr/>
        </p:nvGraphicFramePr>
        <p:xfrm>
          <a:off x="7514166" y="3140968"/>
          <a:ext cx="1629833" cy="756985"/>
        </p:xfrm>
        <a:graphic>
          <a:graphicData uri="http://schemas.openxmlformats.org/presentationml/2006/ole">
            <p:oleObj spid="_x0000_s116749" name="Rovnice" r:id="rId7" imgW="495000" imgH="228600" progId="Equation.3">
              <p:embed/>
            </p:oleObj>
          </a:graphicData>
        </a:graphic>
      </p:graphicFrame>
      <p:graphicFrame>
        <p:nvGraphicFramePr>
          <p:cNvPr id="73" name="Tabulka 72"/>
          <p:cNvGraphicFramePr>
            <a:graphicFrameLocks noGrp="1"/>
          </p:cNvGraphicFramePr>
          <p:nvPr/>
        </p:nvGraphicFramePr>
        <p:xfrm>
          <a:off x="6660232" y="1052736"/>
          <a:ext cx="2160240" cy="10801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40060"/>
                <a:gridCol w="540060"/>
                <a:gridCol w="540060"/>
                <a:gridCol w="540060"/>
              </a:tblGrid>
              <a:tr h="54006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4006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74" name="Object 19"/>
          <p:cNvGraphicFramePr>
            <a:graphicFrameLocks noChangeAspect="1"/>
          </p:cNvGraphicFramePr>
          <p:nvPr/>
        </p:nvGraphicFramePr>
        <p:xfrm>
          <a:off x="7164288" y="1641522"/>
          <a:ext cx="578867" cy="419326"/>
        </p:xfrm>
        <a:graphic>
          <a:graphicData uri="http://schemas.openxmlformats.org/presentationml/2006/ole">
            <p:oleObj spid="_x0000_s116752" name="Rovnice" r:id="rId8" imgW="228600" imgH="164880" progId="Equation.3">
              <p:embed/>
            </p:oleObj>
          </a:graphicData>
        </a:graphic>
      </p:graphicFrame>
      <p:graphicFrame>
        <p:nvGraphicFramePr>
          <p:cNvPr id="75" name="Object 20"/>
          <p:cNvGraphicFramePr>
            <a:graphicFrameLocks noChangeAspect="1"/>
          </p:cNvGraphicFramePr>
          <p:nvPr/>
        </p:nvGraphicFramePr>
        <p:xfrm>
          <a:off x="7710909" y="1628205"/>
          <a:ext cx="627063" cy="395287"/>
        </p:xfrm>
        <a:graphic>
          <a:graphicData uri="http://schemas.openxmlformats.org/presentationml/2006/ole">
            <p:oleObj spid="_x0000_s116753" name="Rovnice" r:id="rId9" imgW="241200" imgH="152280" progId="Equation.3">
              <p:embed/>
            </p:oleObj>
          </a:graphicData>
        </a:graphic>
      </p:graphicFrame>
      <p:graphicFrame>
        <p:nvGraphicFramePr>
          <p:cNvPr id="76" name="Object 21"/>
          <p:cNvGraphicFramePr>
            <a:graphicFrameLocks noChangeAspect="1"/>
          </p:cNvGraphicFramePr>
          <p:nvPr/>
        </p:nvGraphicFramePr>
        <p:xfrm>
          <a:off x="8244408" y="1632223"/>
          <a:ext cx="590550" cy="428625"/>
        </p:xfrm>
        <a:graphic>
          <a:graphicData uri="http://schemas.openxmlformats.org/presentationml/2006/ole">
            <p:oleObj spid="_x0000_s116754" name="Rovnice" r:id="rId10" imgW="228600" imgH="164880" progId="Equation.3">
              <p:embed/>
            </p:oleObj>
          </a:graphicData>
        </a:graphic>
      </p:graphicFrame>
      <p:graphicFrame>
        <p:nvGraphicFramePr>
          <p:cNvPr id="77" name="Object 25"/>
          <p:cNvGraphicFramePr>
            <a:graphicFrameLocks noChangeAspect="1"/>
          </p:cNvGraphicFramePr>
          <p:nvPr/>
        </p:nvGraphicFramePr>
        <p:xfrm>
          <a:off x="7164288" y="1124744"/>
          <a:ext cx="609600" cy="442913"/>
        </p:xfrm>
        <a:graphic>
          <a:graphicData uri="http://schemas.openxmlformats.org/presentationml/2006/ole">
            <p:oleObj spid="_x0000_s116755" name="Rovnice" r:id="rId11" imgW="228600" imgH="164880" progId="Equation.3">
              <p:embed/>
            </p:oleObj>
          </a:graphicData>
        </a:graphic>
      </p:graphicFrame>
      <p:graphicFrame>
        <p:nvGraphicFramePr>
          <p:cNvPr id="78" name="Object 26"/>
          <p:cNvGraphicFramePr>
            <a:graphicFrameLocks noChangeAspect="1"/>
          </p:cNvGraphicFramePr>
          <p:nvPr/>
        </p:nvGraphicFramePr>
        <p:xfrm>
          <a:off x="7726908" y="1124744"/>
          <a:ext cx="589508" cy="393005"/>
        </p:xfrm>
        <a:graphic>
          <a:graphicData uri="http://schemas.openxmlformats.org/presentationml/2006/ole">
            <p:oleObj spid="_x0000_s116756" name="Rovnice" r:id="rId12" imgW="228600" imgH="152280" progId="Equation.3">
              <p:embed/>
            </p:oleObj>
          </a:graphicData>
        </a:graphic>
      </p:graphicFrame>
      <p:graphicFrame>
        <p:nvGraphicFramePr>
          <p:cNvPr id="84" name="Object 27"/>
          <p:cNvGraphicFramePr>
            <a:graphicFrameLocks noChangeAspect="1"/>
          </p:cNvGraphicFramePr>
          <p:nvPr/>
        </p:nvGraphicFramePr>
        <p:xfrm>
          <a:off x="8244409" y="1124744"/>
          <a:ext cx="533578" cy="374873"/>
        </p:xfrm>
        <a:graphic>
          <a:graphicData uri="http://schemas.openxmlformats.org/presentationml/2006/ole">
            <p:oleObj spid="_x0000_s116757" name="Rovnice" r:id="rId13" imgW="215640" imgH="152280" progId="Equation.3">
              <p:embed/>
            </p:oleObj>
          </a:graphicData>
        </a:graphic>
      </p:graphicFrame>
      <p:graphicFrame>
        <p:nvGraphicFramePr>
          <p:cNvPr id="29" name="Object 22"/>
          <p:cNvGraphicFramePr>
            <a:graphicFrameLocks noChangeAspect="1"/>
          </p:cNvGraphicFramePr>
          <p:nvPr/>
        </p:nvGraphicFramePr>
        <p:xfrm>
          <a:off x="3401467" y="1203548"/>
          <a:ext cx="641780" cy="576064"/>
        </p:xfrm>
        <a:graphic>
          <a:graphicData uri="http://schemas.openxmlformats.org/presentationml/2006/ole">
            <p:oleObj spid="_x0000_s116758" name="Rovnice" r:id="rId14" imgW="241200" imgH="215640" progId="Equation.3">
              <p:embed/>
            </p:oleObj>
          </a:graphicData>
        </a:graphic>
      </p:graphicFrame>
      <p:graphicFrame>
        <p:nvGraphicFramePr>
          <p:cNvPr id="30" name="Object 23"/>
          <p:cNvGraphicFramePr>
            <a:graphicFrameLocks noChangeAspect="1"/>
          </p:cNvGraphicFramePr>
          <p:nvPr/>
        </p:nvGraphicFramePr>
        <p:xfrm>
          <a:off x="4813300" y="1215950"/>
          <a:ext cx="405482" cy="576064"/>
        </p:xfrm>
        <a:graphic>
          <a:graphicData uri="http://schemas.openxmlformats.org/presentationml/2006/ole">
            <p:oleObj spid="_x0000_s116759" name="Rovnice" r:id="rId15" imgW="152280" imgH="215640" progId="Equation.3">
              <p:embed/>
            </p:oleObj>
          </a:graphicData>
        </a:graphic>
      </p:graphicFrame>
      <p:graphicFrame>
        <p:nvGraphicFramePr>
          <p:cNvPr id="32" name="Object 24"/>
          <p:cNvGraphicFramePr>
            <a:graphicFrameLocks noChangeAspect="1"/>
          </p:cNvGraphicFramePr>
          <p:nvPr/>
        </p:nvGraphicFramePr>
        <p:xfrm>
          <a:off x="4283968" y="1340768"/>
          <a:ext cx="230187" cy="461962"/>
        </p:xfrm>
        <a:graphic>
          <a:graphicData uri="http://schemas.openxmlformats.org/presentationml/2006/ole">
            <p:oleObj spid="_x0000_s116760" name="Rovnice" r:id="rId16" imgW="75960" imgH="152280" progId="Equation.3">
              <p:embed/>
            </p:oleObj>
          </a:graphicData>
        </a:graphic>
      </p:graphicFrame>
      <p:cxnSp>
        <p:nvCxnSpPr>
          <p:cNvPr id="92" name="Přímá spojovací šipka 91"/>
          <p:cNvCxnSpPr/>
          <p:nvPr/>
        </p:nvCxnSpPr>
        <p:spPr>
          <a:xfrm flipH="1">
            <a:off x="4211960" y="620688"/>
            <a:ext cx="936104" cy="72008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3" name="Object 25"/>
          <p:cNvGraphicFramePr>
            <a:graphicFrameLocks noChangeAspect="1"/>
          </p:cNvGraphicFramePr>
          <p:nvPr/>
        </p:nvGraphicFramePr>
        <p:xfrm>
          <a:off x="3761507" y="1258290"/>
          <a:ext cx="584562" cy="389708"/>
        </p:xfrm>
        <a:graphic>
          <a:graphicData uri="http://schemas.openxmlformats.org/presentationml/2006/ole">
            <p:oleObj spid="_x0000_s116761" name="Rovnice" r:id="rId17" imgW="228600" imgH="152280" progId="Equation.3">
              <p:embed/>
            </p:oleObj>
          </a:graphicData>
        </a:graphic>
      </p:graphicFrame>
      <p:graphicFrame>
        <p:nvGraphicFramePr>
          <p:cNvPr id="34" name="Object 26"/>
          <p:cNvGraphicFramePr>
            <a:graphicFrameLocks noChangeAspect="1"/>
          </p:cNvGraphicFramePr>
          <p:nvPr/>
        </p:nvGraphicFramePr>
        <p:xfrm>
          <a:off x="4499992" y="1268760"/>
          <a:ext cx="618010" cy="390101"/>
        </p:xfrm>
        <a:graphic>
          <a:graphicData uri="http://schemas.openxmlformats.org/presentationml/2006/ole">
            <p:oleObj spid="_x0000_s116762" name="Rovnice" r:id="rId18" imgW="241200" imgH="152280" progId="Equation.3">
              <p:embed/>
            </p:oleObj>
          </a:graphicData>
        </a:graphic>
      </p:graphicFrame>
      <p:cxnSp>
        <p:nvCxnSpPr>
          <p:cNvPr id="93" name="Přímá spojovací šipka 92"/>
          <p:cNvCxnSpPr/>
          <p:nvPr/>
        </p:nvCxnSpPr>
        <p:spPr>
          <a:xfrm flipH="1">
            <a:off x="5004048" y="548680"/>
            <a:ext cx="936104" cy="79208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Skupina 24"/>
          <p:cNvGrpSpPr/>
          <p:nvPr/>
        </p:nvGrpSpPr>
        <p:grpSpPr>
          <a:xfrm>
            <a:off x="467544" y="1844824"/>
            <a:ext cx="5544851" cy="4905350"/>
            <a:chOff x="467544" y="1844824"/>
            <a:chExt cx="5544851" cy="4905350"/>
          </a:xfrm>
        </p:grpSpPr>
        <p:pic>
          <p:nvPicPr>
            <p:cNvPr id="116764" name="Picture 28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467544" y="1844824"/>
              <a:ext cx="5544851" cy="4905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TextovéPole 22"/>
            <p:cNvSpPr txBox="1"/>
            <p:nvPr/>
          </p:nvSpPr>
          <p:spPr>
            <a:xfrm>
              <a:off x="5796136" y="4941168"/>
              <a:ext cx="189852" cy="285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x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2915816" y="1844824"/>
              <a:ext cx="189852" cy="285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252536" y="188640"/>
            <a:ext cx="8639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42925" indent="-542925"/>
            <a:r>
              <a:rPr lang="cs-CZ" sz="2800" dirty="0" smtClean="0"/>
              <a:t>Př.: Načrtni graf funkce a urči (graficky i početně) průsečíky grafu se souřadnicovými osami a souřadnice vrcholu: </a:t>
            </a:r>
            <a:endParaRPr lang="cs-CZ" sz="3200" u="sng" dirty="0" smtClean="0"/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827584" y="1125538"/>
          <a:ext cx="1841500" cy="574675"/>
        </p:xfrm>
        <a:graphic>
          <a:graphicData uri="http://schemas.openxmlformats.org/presentationml/2006/ole">
            <p:oleObj spid="_x0000_s119810" name="Rovnice" r:id="rId3" imgW="736560" imgH="228600" progId="Equation.3">
              <p:embed/>
            </p:oleObj>
          </a:graphicData>
        </a:graphic>
      </p:graphicFrame>
      <p:graphicFrame>
        <p:nvGraphicFramePr>
          <p:cNvPr id="73" name="Tabulka 72"/>
          <p:cNvGraphicFramePr>
            <a:graphicFrameLocks noGrp="1"/>
          </p:cNvGraphicFramePr>
          <p:nvPr/>
        </p:nvGraphicFramePr>
        <p:xfrm>
          <a:off x="4572000" y="1196752"/>
          <a:ext cx="2160240" cy="10801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40060"/>
                <a:gridCol w="540060"/>
                <a:gridCol w="540060"/>
                <a:gridCol w="540060"/>
              </a:tblGrid>
              <a:tr h="54006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4006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74" name="Object 19"/>
          <p:cNvGraphicFramePr>
            <a:graphicFrameLocks noChangeAspect="1"/>
          </p:cNvGraphicFramePr>
          <p:nvPr/>
        </p:nvGraphicFramePr>
        <p:xfrm>
          <a:off x="5076056" y="1785538"/>
          <a:ext cx="578867" cy="419326"/>
        </p:xfrm>
        <a:graphic>
          <a:graphicData uri="http://schemas.openxmlformats.org/presentationml/2006/ole">
            <p:oleObj spid="_x0000_s119815" name="Rovnice" r:id="rId4" imgW="228600" imgH="164880" progId="Equation.3">
              <p:embed/>
            </p:oleObj>
          </a:graphicData>
        </a:graphic>
      </p:graphicFrame>
      <p:graphicFrame>
        <p:nvGraphicFramePr>
          <p:cNvPr id="75" name="Object 20"/>
          <p:cNvGraphicFramePr>
            <a:graphicFrameLocks noChangeAspect="1"/>
          </p:cNvGraphicFramePr>
          <p:nvPr/>
        </p:nvGraphicFramePr>
        <p:xfrm>
          <a:off x="5638800" y="1776239"/>
          <a:ext cx="593725" cy="428625"/>
        </p:xfrm>
        <a:graphic>
          <a:graphicData uri="http://schemas.openxmlformats.org/presentationml/2006/ole">
            <p:oleObj spid="_x0000_s119816" name="Rovnice" r:id="rId5" imgW="228600" imgH="164880" progId="Equation.3">
              <p:embed/>
            </p:oleObj>
          </a:graphicData>
        </a:graphic>
      </p:graphicFrame>
      <p:graphicFrame>
        <p:nvGraphicFramePr>
          <p:cNvPr id="76" name="Object 21"/>
          <p:cNvGraphicFramePr>
            <a:graphicFrameLocks noChangeAspect="1"/>
          </p:cNvGraphicFramePr>
          <p:nvPr/>
        </p:nvGraphicFramePr>
        <p:xfrm>
          <a:off x="6156176" y="1776239"/>
          <a:ext cx="590550" cy="428625"/>
        </p:xfrm>
        <a:graphic>
          <a:graphicData uri="http://schemas.openxmlformats.org/presentationml/2006/ole">
            <p:oleObj spid="_x0000_s119817" name="Rovnice" r:id="rId6" imgW="228600" imgH="164880" progId="Equation.3">
              <p:embed/>
            </p:oleObj>
          </a:graphicData>
        </a:graphic>
      </p:graphicFrame>
      <p:graphicFrame>
        <p:nvGraphicFramePr>
          <p:cNvPr id="77" name="Object 25"/>
          <p:cNvGraphicFramePr>
            <a:graphicFrameLocks noChangeAspect="1"/>
          </p:cNvGraphicFramePr>
          <p:nvPr/>
        </p:nvGraphicFramePr>
        <p:xfrm>
          <a:off x="5092700" y="1268760"/>
          <a:ext cx="576263" cy="407988"/>
        </p:xfrm>
        <a:graphic>
          <a:graphicData uri="http://schemas.openxmlformats.org/presentationml/2006/ole">
            <p:oleObj spid="_x0000_s119818" name="Rovnice" r:id="rId7" imgW="215640" imgH="152280" progId="Equation.3">
              <p:embed/>
            </p:oleObj>
          </a:graphicData>
        </a:graphic>
      </p:graphicFrame>
      <p:graphicFrame>
        <p:nvGraphicFramePr>
          <p:cNvPr id="78" name="Object 26"/>
          <p:cNvGraphicFramePr>
            <a:graphicFrameLocks noChangeAspect="1"/>
          </p:cNvGraphicFramePr>
          <p:nvPr/>
        </p:nvGraphicFramePr>
        <p:xfrm>
          <a:off x="5768975" y="1252538"/>
          <a:ext cx="327025" cy="425450"/>
        </p:xfrm>
        <a:graphic>
          <a:graphicData uri="http://schemas.openxmlformats.org/presentationml/2006/ole">
            <p:oleObj spid="_x0000_s119819" name="Rovnice" r:id="rId8" imgW="126720" imgH="164880" progId="Equation.3">
              <p:embed/>
            </p:oleObj>
          </a:graphicData>
        </a:graphic>
      </p:graphicFrame>
      <p:graphicFrame>
        <p:nvGraphicFramePr>
          <p:cNvPr id="84" name="Object 27"/>
          <p:cNvGraphicFramePr>
            <a:graphicFrameLocks noChangeAspect="1"/>
          </p:cNvGraphicFramePr>
          <p:nvPr/>
        </p:nvGraphicFramePr>
        <p:xfrm>
          <a:off x="6281738" y="1268413"/>
          <a:ext cx="282575" cy="374650"/>
        </p:xfrm>
        <a:graphic>
          <a:graphicData uri="http://schemas.openxmlformats.org/presentationml/2006/ole">
            <p:oleObj spid="_x0000_s119820" name="Rovnice" r:id="rId9" imgW="114120" imgH="152280" progId="Equation.3">
              <p:embed/>
            </p:oleObj>
          </a:graphicData>
        </a:graphic>
      </p:graphicFrame>
      <p:graphicFrame>
        <p:nvGraphicFramePr>
          <p:cNvPr id="29" name="Object 22"/>
          <p:cNvGraphicFramePr>
            <a:graphicFrameLocks noChangeAspect="1"/>
          </p:cNvGraphicFramePr>
          <p:nvPr/>
        </p:nvGraphicFramePr>
        <p:xfrm>
          <a:off x="3065463" y="1219200"/>
          <a:ext cx="1316037" cy="542925"/>
        </p:xfrm>
        <a:graphic>
          <a:graphicData uri="http://schemas.openxmlformats.org/presentationml/2006/ole">
            <p:oleObj spid="_x0000_s119821" name="Rovnice" r:id="rId10" imgW="495000" imgH="203040" progId="Equation.3">
              <p:embed/>
            </p:oleObj>
          </a:graphicData>
        </a:graphic>
      </p:graphicFrame>
      <p:grpSp>
        <p:nvGrpSpPr>
          <p:cNvPr id="19" name="Skupina 18"/>
          <p:cNvGrpSpPr/>
          <p:nvPr/>
        </p:nvGrpSpPr>
        <p:grpSpPr>
          <a:xfrm>
            <a:off x="395536" y="2276872"/>
            <a:ext cx="4176464" cy="4248472"/>
            <a:chOff x="467544" y="2276872"/>
            <a:chExt cx="4176464" cy="4248472"/>
          </a:xfrm>
        </p:grpSpPr>
        <p:pic>
          <p:nvPicPr>
            <p:cNvPr id="16" name="Obrázek 15"/>
            <p:cNvPicPr/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67544" y="2348880"/>
              <a:ext cx="4176464" cy="41764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TextovéPole 16"/>
            <p:cNvSpPr txBox="1"/>
            <p:nvPr/>
          </p:nvSpPr>
          <p:spPr>
            <a:xfrm>
              <a:off x="2339752" y="2276872"/>
              <a:ext cx="189852" cy="285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4427984" y="4293096"/>
              <a:ext cx="189852" cy="285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x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20" name="TextovéPole 19"/>
          <p:cNvSpPr txBox="1"/>
          <p:nvPr/>
        </p:nvSpPr>
        <p:spPr>
          <a:xfrm>
            <a:off x="4716016" y="2204864"/>
            <a:ext cx="1656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42925" indent="-542925"/>
            <a:r>
              <a:rPr lang="cs-CZ" sz="2800" dirty="0" smtClean="0"/>
              <a:t>Průsečíky:</a:t>
            </a:r>
          </a:p>
          <a:p>
            <a:pPr marL="542925" indent="-542925"/>
            <a:r>
              <a:rPr lang="cs-CZ" sz="2800" dirty="0" smtClean="0"/>
              <a:t>- s osou x:</a:t>
            </a:r>
            <a:endParaRPr lang="cs-CZ" sz="3200" dirty="0" smtClean="0"/>
          </a:p>
        </p:txBody>
      </p:sp>
      <p:graphicFrame>
        <p:nvGraphicFramePr>
          <p:cNvPr id="29745" name="Object 22"/>
          <p:cNvGraphicFramePr>
            <a:graphicFrameLocks noChangeAspect="1"/>
          </p:cNvGraphicFramePr>
          <p:nvPr/>
        </p:nvGraphicFramePr>
        <p:xfrm>
          <a:off x="6400800" y="2636912"/>
          <a:ext cx="1114425" cy="542925"/>
        </p:xfrm>
        <a:graphic>
          <a:graphicData uri="http://schemas.openxmlformats.org/presentationml/2006/ole">
            <p:oleObj spid="_x0000_s119822" name="Rovnice" r:id="rId12" imgW="419040" imgH="203040" progId="Equation.3">
              <p:embed/>
            </p:oleObj>
          </a:graphicData>
        </a:graphic>
      </p:graphicFrame>
      <p:graphicFrame>
        <p:nvGraphicFramePr>
          <p:cNvPr id="7" name="Object 11"/>
          <p:cNvGraphicFramePr>
            <a:graphicFrameLocks noChangeAspect="1"/>
          </p:cNvGraphicFramePr>
          <p:nvPr/>
        </p:nvGraphicFramePr>
        <p:xfrm>
          <a:off x="7512496" y="2629793"/>
          <a:ext cx="1524000" cy="511175"/>
        </p:xfrm>
        <a:graphic>
          <a:graphicData uri="http://schemas.openxmlformats.org/presentationml/2006/ole">
            <p:oleObj spid="_x0000_s119823" name="Rovnice" r:id="rId13" imgW="609480" imgH="203040" progId="Equation.3">
              <p:embed/>
            </p:oleObj>
          </a:graphicData>
        </a:graphic>
      </p:graphicFrame>
      <p:graphicFrame>
        <p:nvGraphicFramePr>
          <p:cNvPr id="8" name="Object 11"/>
          <p:cNvGraphicFramePr>
            <a:graphicFrameLocks noChangeAspect="1"/>
          </p:cNvGraphicFramePr>
          <p:nvPr/>
        </p:nvGraphicFramePr>
        <p:xfrm>
          <a:off x="7524328" y="3068960"/>
          <a:ext cx="952500" cy="511175"/>
        </p:xfrm>
        <a:graphic>
          <a:graphicData uri="http://schemas.openxmlformats.org/presentationml/2006/ole">
            <p:oleObj spid="_x0000_s119824" name="Rovnice" r:id="rId14" imgW="380880" imgH="203040" progId="Equation.3">
              <p:embed/>
            </p:oleObj>
          </a:graphicData>
        </a:graphic>
      </p:graphicFrame>
      <p:graphicFrame>
        <p:nvGraphicFramePr>
          <p:cNvPr id="9" name="Object 11"/>
          <p:cNvGraphicFramePr>
            <a:graphicFrameLocks noChangeAspect="1"/>
          </p:cNvGraphicFramePr>
          <p:nvPr/>
        </p:nvGraphicFramePr>
        <p:xfrm>
          <a:off x="7277174" y="3573016"/>
          <a:ext cx="1111250" cy="414338"/>
        </p:xfrm>
        <a:graphic>
          <a:graphicData uri="http://schemas.openxmlformats.org/presentationml/2006/ole">
            <p:oleObj spid="_x0000_s119825" name="Rovnice" r:id="rId15" imgW="444240" imgH="164880" progId="Equation.3">
              <p:embed/>
            </p:oleObj>
          </a:graphicData>
        </a:graphic>
      </p:graphicFrame>
      <p:graphicFrame>
        <p:nvGraphicFramePr>
          <p:cNvPr id="10" name="Object 22"/>
          <p:cNvGraphicFramePr>
            <a:graphicFrameLocks noChangeAspect="1"/>
          </p:cNvGraphicFramePr>
          <p:nvPr/>
        </p:nvGraphicFramePr>
        <p:xfrm>
          <a:off x="5018088" y="4005064"/>
          <a:ext cx="1519237" cy="542925"/>
        </p:xfrm>
        <a:graphic>
          <a:graphicData uri="http://schemas.openxmlformats.org/presentationml/2006/ole">
            <p:oleObj spid="_x0000_s119826" name="Rovnice" r:id="rId16" imgW="571320" imgH="203040" progId="Equation.3">
              <p:embed/>
            </p:oleObj>
          </a:graphicData>
        </a:graphic>
      </p:graphicFrame>
      <p:graphicFrame>
        <p:nvGraphicFramePr>
          <p:cNvPr id="11" name="Object 22"/>
          <p:cNvGraphicFramePr>
            <a:graphicFrameLocks noChangeAspect="1"/>
          </p:cNvGraphicFramePr>
          <p:nvPr/>
        </p:nvGraphicFramePr>
        <p:xfrm>
          <a:off x="7075488" y="4005064"/>
          <a:ext cx="1249362" cy="542925"/>
        </p:xfrm>
        <a:graphic>
          <a:graphicData uri="http://schemas.openxmlformats.org/presentationml/2006/ole">
            <p:oleObj spid="_x0000_s119827" name="Rovnice" r:id="rId17" imgW="469800" imgH="203040" progId="Equation.3">
              <p:embed/>
            </p:oleObj>
          </a:graphicData>
        </a:graphic>
      </p:graphicFrame>
      <p:sp>
        <p:nvSpPr>
          <p:cNvPr id="27" name="TextovéPole 26"/>
          <p:cNvSpPr txBox="1"/>
          <p:nvPr/>
        </p:nvSpPr>
        <p:spPr>
          <a:xfrm>
            <a:off x="4716016" y="4730774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42925" indent="-542925"/>
            <a:r>
              <a:rPr lang="cs-CZ" sz="2800" dirty="0" smtClean="0"/>
              <a:t>- s osou y:</a:t>
            </a:r>
            <a:endParaRPr lang="cs-CZ" sz="3200" dirty="0" smtClean="0"/>
          </a:p>
        </p:txBody>
      </p:sp>
      <p:graphicFrame>
        <p:nvGraphicFramePr>
          <p:cNvPr id="28" name="Object 22"/>
          <p:cNvGraphicFramePr>
            <a:graphicFrameLocks noChangeAspect="1"/>
          </p:cNvGraphicFramePr>
          <p:nvPr/>
        </p:nvGraphicFramePr>
        <p:xfrm>
          <a:off x="6384925" y="4729906"/>
          <a:ext cx="1147763" cy="609600"/>
        </p:xfrm>
        <a:graphic>
          <a:graphicData uri="http://schemas.openxmlformats.org/presentationml/2006/ole">
            <p:oleObj spid="_x0000_s119828" name="Rovnice" r:id="rId18" imgW="431640" imgH="228600" progId="Equation.3">
              <p:embed/>
            </p:oleObj>
          </a:graphicData>
        </a:graphic>
      </p:graphicFrame>
      <p:graphicFrame>
        <p:nvGraphicFramePr>
          <p:cNvPr id="30" name="Object 11"/>
          <p:cNvGraphicFramePr>
            <a:graphicFrameLocks noChangeAspect="1"/>
          </p:cNvGraphicFramePr>
          <p:nvPr/>
        </p:nvGraphicFramePr>
        <p:xfrm>
          <a:off x="7512050" y="4725144"/>
          <a:ext cx="1524000" cy="574675"/>
        </p:xfrm>
        <a:graphic>
          <a:graphicData uri="http://schemas.openxmlformats.org/presentationml/2006/ole">
            <p:oleObj spid="_x0000_s119829" name="Rovnice" r:id="rId19" imgW="609480" imgH="228600" progId="Equation.3">
              <p:embed/>
            </p:oleObj>
          </a:graphicData>
        </a:graphic>
      </p:graphicFrame>
      <p:graphicFrame>
        <p:nvGraphicFramePr>
          <p:cNvPr id="31" name="Object 11"/>
          <p:cNvGraphicFramePr>
            <a:graphicFrameLocks noChangeAspect="1"/>
          </p:cNvGraphicFramePr>
          <p:nvPr/>
        </p:nvGraphicFramePr>
        <p:xfrm>
          <a:off x="7524948" y="5276006"/>
          <a:ext cx="1079500" cy="479425"/>
        </p:xfrm>
        <a:graphic>
          <a:graphicData uri="http://schemas.openxmlformats.org/presentationml/2006/ole">
            <p:oleObj spid="_x0000_s119830" name="Rovnice" r:id="rId20" imgW="431640" imgH="190440" progId="Equation.3">
              <p:embed/>
            </p:oleObj>
          </a:graphicData>
        </a:graphic>
      </p:graphicFrame>
      <p:graphicFrame>
        <p:nvGraphicFramePr>
          <p:cNvPr id="34" name="Object 22"/>
          <p:cNvGraphicFramePr>
            <a:graphicFrameLocks noChangeAspect="1"/>
          </p:cNvGraphicFramePr>
          <p:nvPr/>
        </p:nvGraphicFramePr>
        <p:xfrm>
          <a:off x="5010150" y="5843588"/>
          <a:ext cx="1382713" cy="611187"/>
        </p:xfrm>
        <a:graphic>
          <a:graphicData uri="http://schemas.openxmlformats.org/presentationml/2006/ole">
            <p:oleObj spid="_x0000_s119833" name="Rovnice" r:id="rId21" imgW="520560" imgH="228600" progId="Equation.3">
              <p:embed/>
            </p:oleObj>
          </a:graphicData>
        </a:graphic>
      </p:graphicFrame>
      <p:grpSp>
        <p:nvGrpSpPr>
          <p:cNvPr id="119834" name="Group 26"/>
          <p:cNvGrpSpPr>
            <a:grpSpLocks/>
          </p:cNvGrpSpPr>
          <p:nvPr/>
        </p:nvGrpSpPr>
        <p:grpSpPr bwMode="auto">
          <a:xfrm>
            <a:off x="1296000" y="4356000"/>
            <a:ext cx="76200" cy="95250"/>
            <a:chOff x="7500" y="12323"/>
            <a:chExt cx="120" cy="150"/>
          </a:xfrm>
        </p:grpSpPr>
        <p:cxnSp>
          <p:nvCxnSpPr>
            <p:cNvPr id="119835" name="AutoShape 27"/>
            <p:cNvCxnSpPr>
              <a:cxnSpLocks noChangeShapeType="1"/>
            </p:cNvCxnSpPr>
            <p:nvPr/>
          </p:nvCxnSpPr>
          <p:spPr bwMode="auto">
            <a:xfrm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19836" name="AutoShape 28"/>
            <p:cNvCxnSpPr>
              <a:cxnSpLocks noChangeShapeType="1"/>
            </p:cNvCxnSpPr>
            <p:nvPr/>
          </p:nvCxnSpPr>
          <p:spPr bwMode="auto">
            <a:xfrm flipH="1"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</p:grpSp>
      <p:grpSp>
        <p:nvGrpSpPr>
          <p:cNvPr id="32" name="Group 26"/>
          <p:cNvGrpSpPr>
            <a:grpSpLocks/>
          </p:cNvGrpSpPr>
          <p:nvPr/>
        </p:nvGrpSpPr>
        <p:grpSpPr bwMode="auto">
          <a:xfrm>
            <a:off x="3592800" y="4356000"/>
            <a:ext cx="76200" cy="95250"/>
            <a:chOff x="7500" y="12323"/>
            <a:chExt cx="120" cy="150"/>
          </a:xfrm>
        </p:grpSpPr>
        <p:cxnSp>
          <p:nvCxnSpPr>
            <p:cNvPr id="33" name="AutoShape 27"/>
            <p:cNvCxnSpPr>
              <a:cxnSpLocks noChangeShapeType="1"/>
            </p:cNvCxnSpPr>
            <p:nvPr/>
          </p:nvCxnSpPr>
          <p:spPr bwMode="auto">
            <a:xfrm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5" name="AutoShape 28"/>
            <p:cNvCxnSpPr>
              <a:cxnSpLocks noChangeShapeType="1"/>
            </p:cNvCxnSpPr>
            <p:nvPr/>
          </p:nvCxnSpPr>
          <p:spPr bwMode="auto">
            <a:xfrm flipH="1"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</p:grpSp>
      <p:grpSp>
        <p:nvGrpSpPr>
          <p:cNvPr id="36" name="Group 26"/>
          <p:cNvGrpSpPr>
            <a:grpSpLocks/>
          </p:cNvGrpSpPr>
          <p:nvPr/>
        </p:nvGrpSpPr>
        <p:grpSpPr bwMode="auto">
          <a:xfrm>
            <a:off x="2448000" y="6192000"/>
            <a:ext cx="76200" cy="95250"/>
            <a:chOff x="7500" y="12323"/>
            <a:chExt cx="120" cy="150"/>
          </a:xfrm>
        </p:grpSpPr>
        <p:cxnSp>
          <p:nvCxnSpPr>
            <p:cNvPr id="37" name="AutoShape 27"/>
            <p:cNvCxnSpPr>
              <a:cxnSpLocks noChangeShapeType="1"/>
            </p:cNvCxnSpPr>
            <p:nvPr/>
          </p:nvCxnSpPr>
          <p:spPr bwMode="auto">
            <a:xfrm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8" name="AutoShape 28"/>
            <p:cNvCxnSpPr>
              <a:cxnSpLocks noChangeShapeType="1"/>
            </p:cNvCxnSpPr>
            <p:nvPr/>
          </p:nvCxnSpPr>
          <p:spPr bwMode="auto">
            <a:xfrm flipH="1"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</p:grpSp>
      <p:graphicFrame>
        <p:nvGraphicFramePr>
          <p:cNvPr id="2" name="Object 29"/>
          <p:cNvGraphicFramePr>
            <a:graphicFrameLocks noChangeAspect="1"/>
          </p:cNvGraphicFramePr>
          <p:nvPr/>
        </p:nvGraphicFramePr>
        <p:xfrm>
          <a:off x="1331640" y="4076552"/>
          <a:ext cx="269148" cy="288552"/>
        </p:xfrm>
        <a:graphic>
          <a:graphicData uri="http://schemas.openxmlformats.org/presentationml/2006/ole">
            <p:oleObj spid="_x0000_s119837" name="Rovnice" r:id="rId22" imgW="190440" imgH="203040" progId="Equation.3">
              <p:embed/>
            </p:oleObj>
          </a:graphicData>
        </a:graphic>
      </p:graphicFrame>
      <p:graphicFrame>
        <p:nvGraphicFramePr>
          <p:cNvPr id="4" name="Object 30"/>
          <p:cNvGraphicFramePr>
            <a:graphicFrameLocks noChangeAspect="1"/>
          </p:cNvGraphicFramePr>
          <p:nvPr/>
        </p:nvGraphicFramePr>
        <p:xfrm>
          <a:off x="3366916" y="4076004"/>
          <a:ext cx="268980" cy="289100"/>
        </p:xfrm>
        <a:graphic>
          <a:graphicData uri="http://schemas.openxmlformats.org/presentationml/2006/ole">
            <p:oleObj spid="_x0000_s119838" name="Rovnice" r:id="rId23" imgW="190440" imgH="203040" progId="Equation.3">
              <p:embed/>
            </p:oleObj>
          </a:graphicData>
        </a:graphic>
      </p:graphicFrame>
      <p:graphicFrame>
        <p:nvGraphicFramePr>
          <p:cNvPr id="5" name="Object 31"/>
          <p:cNvGraphicFramePr>
            <a:graphicFrameLocks noChangeAspect="1"/>
          </p:cNvGraphicFramePr>
          <p:nvPr/>
        </p:nvGraphicFramePr>
        <p:xfrm>
          <a:off x="2557488" y="6271915"/>
          <a:ext cx="214312" cy="325437"/>
        </p:xfrm>
        <a:graphic>
          <a:graphicData uri="http://schemas.openxmlformats.org/presentationml/2006/ole">
            <p:oleObj spid="_x0000_s119839" name="Rovnice" r:id="rId24" imgW="15228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19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http://nd01.jxs.cz/508/219/cea702ffd4_36974036_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980728"/>
            <a:ext cx="4032448" cy="3360373"/>
          </a:xfrm>
          <a:prstGeom prst="rect">
            <a:avLst/>
          </a:prstGeom>
          <a:noFill/>
        </p:spPr>
      </p:pic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179512" y="4653136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err="1" smtClean="0"/>
              <a:t>Konec</a:t>
            </a:r>
            <a:r>
              <a:rPr lang="cs-CZ" sz="4800" dirty="0" smtClean="0">
                <a:sym typeface="Symbol"/>
              </a:rPr>
              <a:t>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885</TotalTime>
  <Words>213</Words>
  <Application>Microsoft Office PowerPoint</Application>
  <PresentationFormat>Předvádění na obrazovce (4:3)</PresentationFormat>
  <Paragraphs>70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Rovnice</vt:lpstr>
      <vt:lpstr>7.5 Kvadratická funkce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Konec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a vnější úhly</dc:title>
  <dc:creator>Petra Toboříková</dc:creator>
  <cp:lastModifiedBy>Petra Toboříková</cp:lastModifiedBy>
  <cp:revision>143</cp:revision>
  <dcterms:created xsi:type="dcterms:W3CDTF">2013-04-02T09:10:14Z</dcterms:created>
  <dcterms:modified xsi:type="dcterms:W3CDTF">2014-06-12T09:59:17Z</dcterms:modified>
</cp:coreProperties>
</file>