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5" r:id="rId2"/>
    <p:sldId id="297" r:id="rId3"/>
    <p:sldId id="305" r:id="rId4"/>
    <p:sldId id="281" r:id="rId5"/>
    <p:sldId id="306" r:id="rId6"/>
    <p:sldId id="307" r:id="rId7"/>
    <p:sldId id="308" r:id="rId8"/>
    <p:sldId id="30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CCECFF"/>
    <a:srgbClr val="CCFFCC"/>
    <a:srgbClr val="99CCFF"/>
    <a:srgbClr val="99FF99"/>
    <a:srgbClr val="0000FF"/>
    <a:srgbClr val="990000"/>
    <a:srgbClr val="FF99FF"/>
    <a:srgbClr val="CC66FF"/>
    <a:srgbClr val="CC00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244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4.wmf"/><Relationship Id="rId7" Type="http://schemas.openxmlformats.org/officeDocument/2006/relationships/image" Target="../media/image10.wmf"/><Relationship Id="rId2" Type="http://schemas.openxmlformats.org/officeDocument/2006/relationships/image" Target="../media/image6.wmf"/><Relationship Id="rId1" Type="http://schemas.openxmlformats.org/officeDocument/2006/relationships/image" Target="../media/image1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25.wmf"/><Relationship Id="rId18" Type="http://schemas.openxmlformats.org/officeDocument/2006/relationships/image" Target="../media/image3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12" Type="http://schemas.openxmlformats.org/officeDocument/2006/relationships/image" Target="../media/image24.wmf"/><Relationship Id="rId17" Type="http://schemas.openxmlformats.org/officeDocument/2006/relationships/image" Target="../media/image29.wmf"/><Relationship Id="rId2" Type="http://schemas.openxmlformats.org/officeDocument/2006/relationships/image" Target="../media/image14.wmf"/><Relationship Id="rId16" Type="http://schemas.openxmlformats.org/officeDocument/2006/relationships/image" Target="../media/image28.wmf"/><Relationship Id="rId20" Type="http://schemas.openxmlformats.org/officeDocument/2006/relationships/image" Target="../media/image32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11" Type="http://schemas.openxmlformats.org/officeDocument/2006/relationships/image" Target="../media/image23.wmf"/><Relationship Id="rId5" Type="http://schemas.openxmlformats.org/officeDocument/2006/relationships/image" Target="../media/image17.wmf"/><Relationship Id="rId15" Type="http://schemas.openxmlformats.org/officeDocument/2006/relationships/image" Target="../media/image27.wmf"/><Relationship Id="rId10" Type="http://schemas.openxmlformats.org/officeDocument/2006/relationships/image" Target="../media/image22.wmf"/><Relationship Id="rId19" Type="http://schemas.openxmlformats.org/officeDocument/2006/relationships/image" Target="../media/image31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Relationship Id="rId14" Type="http://schemas.openxmlformats.org/officeDocument/2006/relationships/image" Target="../media/image26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25.wmf"/><Relationship Id="rId18" Type="http://schemas.openxmlformats.org/officeDocument/2006/relationships/image" Target="../media/image30.wmf"/><Relationship Id="rId3" Type="http://schemas.openxmlformats.org/officeDocument/2006/relationships/image" Target="../media/image36.wmf"/><Relationship Id="rId7" Type="http://schemas.openxmlformats.org/officeDocument/2006/relationships/image" Target="../media/image39.wmf"/><Relationship Id="rId12" Type="http://schemas.openxmlformats.org/officeDocument/2006/relationships/image" Target="../media/image42.wmf"/><Relationship Id="rId17" Type="http://schemas.openxmlformats.org/officeDocument/2006/relationships/image" Target="../media/image29.wmf"/><Relationship Id="rId2" Type="http://schemas.openxmlformats.org/officeDocument/2006/relationships/image" Target="../media/image35.wmf"/><Relationship Id="rId16" Type="http://schemas.openxmlformats.org/officeDocument/2006/relationships/image" Target="../media/image28.wmf"/><Relationship Id="rId20" Type="http://schemas.openxmlformats.org/officeDocument/2006/relationships/image" Target="../media/image43.wmf"/><Relationship Id="rId1" Type="http://schemas.openxmlformats.org/officeDocument/2006/relationships/image" Target="../media/image34.wmf"/><Relationship Id="rId6" Type="http://schemas.openxmlformats.org/officeDocument/2006/relationships/image" Target="../media/image38.wmf"/><Relationship Id="rId11" Type="http://schemas.openxmlformats.org/officeDocument/2006/relationships/image" Target="../media/image23.wmf"/><Relationship Id="rId5" Type="http://schemas.openxmlformats.org/officeDocument/2006/relationships/image" Target="../media/image17.wmf"/><Relationship Id="rId15" Type="http://schemas.openxmlformats.org/officeDocument/2006/relationships/image" Target="../media/image27.wmf"/><Relationship Id="rId10" Type="http://schemas.openxmlformats.org/officeDocument/2006/relationships/image" Target="../media/image41.wmf"/><Relationship Id="rId19" Type="http://schemas.openxmlformats.org/officeDocument/2006/relationships/image" Target="../media/image31.wmf"/><Relationship Id="rId4" Type="http://schemas.openxmlformats.org/officeDocument/2006/relationships/image" Target="../media/image37.wmf"/><Relationship Id="rId9" Type="http://schemas.openxmlformats.org/officeDocument/2006/relationships/image" Target="../media/image40.wmf"/><Relationship Id="rId14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13" Type="http://schemas.openxmlformats.org/officeDocument/2006/relationships/image" Target="../media/image55.wmf"/><Relationship Id="rId18" Type="http://schemas.openxmlformats.org/officeDocument/2006/relationships/image" Target="../media/image59.wmf"/><Relationship Id="rId3" Type="http://schemas.openxmlformats.org/officeDocument/2006/relationships/image" Target="../media/image47.wmf"/><Relationship Id="rId7" Type="http://schemas.openxmlformats.org/officeDocument/2006/relationships/image" Target="../media/image50.wmf"/><Relationship Id="rId12" Type="http://schemas.openxmlformats.org/officeDocument/2006/relationships/image" Target="../media/image25.wmf"/><Relationship Id="rId17" Type="http://schemas.openxmlformats.org/officeDocument/2006/relationships/image" Target="../media/image31.wmf"/><Relationship Id="rId2" Type="http://schemas.openxmlformats.org/officeDocument/2006/relationships/image" Target="../media/image46.wmf"/><Relationship Id="rId16" Type="http://schemas.openxmlformats.org/officeDocument/2006/relationships/image" Target="../media/image58.wmf"/><Relationship Id="rId1" Type="http://schemas.openxmlformats.org/officeDocument/2006/relationships/image" Target="../media/image45.wmf"/><Relationship Id="rId6" Type="http://schemas.openxmlformats.org/officeDocument/2006/relationships/image" Target="../media/image17.wmf"/><Relationship Id="rId11" Type="http://schemas.openxmlformats.org/officeDocument/2006/relationships/image" Target="../media/image54.wmf"/><Relationship Id="rId5" Type="http://schemas.openxmlformats.org/officeDocument/2006/relationships/image" Target="../media/image49.wmf"/><Relationship Id="rId15" Type="http://schemas.openxmlformats.org/officeDocument/2006/relationships/image" Target="../media/image57.wmf"/><Relationship Id="rId10" Type="http://schemas.openxmlformats.org/officeDocument/2006/relationships/image" Target="../media/image53.wmf"/><Relationship Id="rId19" Type="http://schemas.openxmlformats.org/officeDocument/2006/relationships/image" Target="../media/image60.wmf"/><Relationship Id="rId4" Type="http://schemas.openxmlformats.org/officeDocument/2006/relationships/image" Target="../media/image48.wmf"/><Relationship Id="rId9" Type="http://schemas.openxmlformats.org/officeDocument/2006/relationships/image" Target="../media/image52.wmf"/><Relationship Id="rId14" Type="http://schemas.openxmlformats.org/officeDocument/2006/relationships/image" Target="../media/image5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13" Type="http://schemas.openxmlformats.org/officeDocument/2006/relationships/image" Target="../media/image72.wmf"/><Relationship Id="rId18" Type="http://schemas.openxmlformats.org/officeDocument/2006/relationships/image" Target="../media/image76.wmf"/><Relationship Id="rId3" Type="http://schemas.openxmlformats.org/officeDocument/2006/relationships/image" Target="../media/image64.wmf"/><Relationship Id="rId21" Type="http://schemas.openxmlformats.org/officeDocument/2006/relationships/image" Target="../media/image79.wmf"/><Relationship Id="rId7" Type="http://schemas.openxmlformats.org/officeDocument/2006/relationships/image" Target="../media/image67.wmf"/><Relationship Id="rId12" Type="http://schemas.openxmlformats.org/officeDocument/2006/relationships/image" Target="../media/image71.wmf"/><Relationship Id="rId17" Type="http://schemas.openxmlformats.org/officeDocument/2006/relationships/image" Target="../media/image75.wmf"/><Relationship Id="rId2" Type="http://schemas.openxmlformats.org/officeDocument/2006/relationships/image" Target="../media/image63.wmf"/><Relationship Id="rId16" Type="http://schemas.openxmlformats.org/officeDocument/2006/relationships/image" Target="../media/image31.wmf"/><Relationship Id="rId20" Type="http://schemas.openxmlformats.org/officeDocument/2006/relationships/image" Target="../media/image78.wmf"/><Relationship Id="rId1" Type="http://schemas.openxmlformats.org/officeDocument/2006/relationships/image" Target="../media/image62.wmf"/><Relationship Id="rId6" Type="http://schemas.openxmlformats.org/officeDocument/2006/relationships/image" Target="../media/image17.wmf"/><Relationship Id="rId11" Type="http://schemas.openxmlformats.org/officeDocument/2006/relationships/image" Target="../media/image25.wmf"/><Relationship Id="rId5" Type="http://schemas.openxmlformats.org/officeDocument/2006/relationships/image" Target="../media/image66.wmf"/><Relationship Id="rId15" Type="http://schemas.openxmlformats.org/officeDocument/2006/relationships/image" Target="../media/image74.wmf"/><Relationship Id="rId10" Type="http://schemas.openxmlformats.org/officeDocument/2006/relationships/image" Target="../media/image70.wmf"/><Relationship Id="rId19" Type="http://schemas.openxmlformats.org/officeDocument/2006/relationships/image" Target="../media/image77.wmf"/><Relationship Id="rId4" Type="http://schemas.openxmlformats.org/officeDocument/2006/relationships/image" Target="../media/image65.wmf"/><Relationship Id="rId9" Type="http://schemas.openxmlformats.org/officeDocument/2006/relationships/image" Target="../media/image69.wmf"/><Relationship Id="rId14" Type="http://schemas.openxmlformats.org/officeDocument/2006/relationships/image" Target="../media/image73.wmf"/><Relationship Id="rId22" Type="http://schemas.openxmlformats.org/officeDocument/2006/relationships/image" Target="../media/image8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FFCC"/>
            </a:gs>
            <a:gs pos="100000">
              <a:srgbClr val="CCE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8.bin"/><Relationship Id="rId10" Type="http://schemas.openxmlformats.org/officeDocument/2006/relationships/oleObject" Target="../embeddings/oleObject13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2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13" Type="http://schemas.openxmlformats.org/officeDocument/2006/relationships/oleObject" Target="../embeddings/oleObject24.bin"/><Relationship Id="rId18" Type="http://schemas.openxmlformats.org/officeDocument/2006/relationships/oleObject" Target="../embeddings/oleObject29.bin"/><Relationship Id="rId3" Type="http://schemas.openxmlformats.org/officeDocument/2006/relationships/image" Target="../media/image33.png"/><Relationship Id="rId21" Type="http://schemas.openxmlformats.org/officeDocument/2006/relationships/oleObject" Target="../embeddings/oleObject32.bin"/><Relationship Id="rId7" Type="http://schemas.openxmlformats.org/officeDocument/2006/relationships/oleObject" Target="../embeddings/oleObject18.bin"/><Relationship Id="rId12" Type="http://schemas.openxmlformats.org/officeDocument/2006/relationships/oleObject" Target="../embeddings/oleObject23.bin"/><Relationship Id="rId17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7.bin"/><Relationship Id="rId20" Type="http://schemas.openxmlformats.org/officeDocument/2006/relationships/oleObject" Target="../embeddings/oleObject31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7.bin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6.bin"/><Relationship Id="rId15" Type="http://schemas.openxmlformats.org/officeDocument/2006/relationships/oleObject" Target="../embeddings/oleObject26.bin"/><Relationship Id="rId23" Type="http://schemas.openxmlformats.org/officeDocument/2006/relationships/oleObject" Target="../embeddings/oleObject34.bin"/><Relationship Id="rId10" Type="http://schemas.openxmlformats.org/officeDocument/2006/relationships/oleObject" Target="../embeddings/oleObject21.bin"/><Relationship Id="rId19" Type="http://schemas.openxmlformats.org/officeDocument/2006/relationships/oleObject" Target="../embeddings/oleObject30.bin"/><Relationship Id="rId4" Type="http://schemas.openxmlformats.org/officeDocument/2006/relationships/oleObject" Target="../embeddings/oleObject15.bin"/><Relationship Id="rId9" Type="http://schemas.openxmlformats.org/officeDocument/2006/relationships/oleObject" Target="../embeddings/oleObject20.bin"/><Relationship Id="rId14" Type="http://schemas.openxmlformats.org/officeDocument/2006/relationships/oleObject" Target="../embeddings/oleObject25.bin"/><Relationship Id="rId22" Type="http://schemas.openxmlformats.org/officeDocument/2006/relationships/oleObject" Target="../embeddings/oleObject3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13" Type="http://schemas.openxmlformats.org/officeDocument/2006/relationships/oleObject" Target="../embeddings/oleObject45.bin"/><Relationship Id="rId18" Type="http://schemas.openxmlformats.org/officeDocument/2006/relationships/oleObject" Target="../embeddings/oleObject50.bin"/><Relationship Id="rId3" Type="http://schemas.openxmlformats.org/officeDocument/2006/relationships/oleObject" Target="../embeddings/oleObject35.bin"/><Relationship Id="rId21" Type="http://schemas.openxmlformats.org/officeDocument/2006/relationships/oleObject" Target="../embeddings/oleObject52.bin"/><Relationship Id="rId7" Type="http://schemas.openxmlformats.org/officeDocument/2006/relationships/oleObject" Target="../embeddings/oleObject39.bin"/><Relationship Id="rId12" Type="http://schemas.openxmlformats.org/officeDocument/2006/relationships/oleObject" Target="../embeddings/oleObject44.bin"/><Relationship Id="rId17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8.bin"/><Relationship Id="rId20" Type="http://schemas.openxmlformats.org/officeDocument/2006/relationships/oleObject" Target="../embeddings/oleObject51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38.bin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37.bin"/><Relationship Id="rId15" Type="http://schemas.openxmlformats.org/officeDocument/2006/relationships/oleObject" Target="../embeddings/oleObject47.bin"/><Relationship Id="rId23" Type="http://schemas.openxmlformats.org/officeDocument/2006/relationships/oleObject" Target="../embeddings/oleObject54.bin"/><Relationship Id="rId10" Type="http://schemas.openxmlformats.org/officeDocument/2006/relationships/oleObject" Target="../embeddings/oleObject42.bin"/><Relationship Id="rId19" Type="http://schemas.openxmlformats.org/officeDocument/2006/relationships/image" Target="../media/image44.png"/><Relationship Id="rId4" Type="http://schemas.openxmlformats.org/officeDocument/2006/relationships/oleObject" Target="../embeddings/oleObject36.bin"/><Relationship Id="rId9" Type="http://schemas.openxmlformats.org/officeDocument/2006/relationships/oleObject" Target="../embeddings/oleObject41.bin"/><Relationship Id="rId14" Type="http://schemas.openxmlformats.org/officeDocument/2006/relationships/oleObject" Target="../embeddings/oleObject46.bin"/><Relationship Id="rId22" Type="http://schemas.openxmlformats.org/officeDocument/2006/relationships/oleObject" Target="../embeddings/oleObject53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.bin"/><Relationship Id="rId13" Type="http://schemas.openxmlformats.org/officeDocument/2006/relationships/oleObject" Target="../embeddings/oleObject64.bin"/><Relationship Id="rId18" Type="http://schemas.openxmlformats.org/officeDocument/2006/relationships/oleObject" Target="../embeddings/oleObject69.bin"/><Relationship Id="rId3" Type="http://schemas.openxmlformats.org/officeDocument/2006/relationships/image" Target="../media/image61.png"/><Relationship Id="rId21" Type="http://schemas.openxmlformats.org/officeDocument/2006/relationships/oleObject" Target="../embeddings/oleObject72.bin"/><Relationship Id="rId7" Type="http://schemas.openxmlformats.org/officeDocument/2006/relationships/oleObject" Target="../embeddings/oleObject58.bin"/><Relationship Id="rId12" Type="http://schemas.openxmlformats.org/officeDocument/2006/relationships/oleObject" Target="../embeddings/oleObject63.bin"/><Relationship Id="rId17" Type="http://schemas.openxmlformats.org/officeDocument/2006/relationships/oleObject" Target="../embeddings/oleObject6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7.bin"/><Relationship Id="rId20" Type="http://schemas.openxmlformats.org/officeDocument/2006/relationships/oleObject" Target="../embeddings/oleObject71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7.bin"/><Relationship Id="rId11" Type="http://schemas.openxmlformats.org/officeDocument/2006/relationships/oleObject" Target="../embeddings/oleObject62.bin"/><Relationship Id="rId5" Type="http://schemas.openxmlformats.org/officeDocument/2006/relationships/oleObject" Target="../embeddings/oleObject56.bin"/><Relationship Id="rId15" Type="http://schemas.openxmlformats.org/officeDocument/2006/relationships/oleObject" Target="../embeddings/oleObject66.bin"/><Relationship Id="rId10" Type="http://schemas.openxmlformats.org/officeDocument/2006/relationships/oleObject" Target="../embeddings/oleObject61.bin"/><Relationship Id="rId19" Type="http://schemas.openxmlformats.org/officeDocument/2006/relationships/oleObject" Target="../embeddings/oleObject70.bin"/><Relationship Id="rId4" Type="http://schemas.openxmlformats.org/officeDocument/2006/relationships/oleObject" Target="../embeddings/oleObject55.bin"/><Relationship Id="rId9" Type="http://schemas.openxmlformats.org/officeDocument/2006/relationships/oleObject" Target="../embeddings/oleObject60.bin"/><Relationship Id="rId14" Type="http://schemas.openxmlformats.org/officeDocument/2006/relationships/oleObject" Target="../embeddings/oleObject65.bin"/><Relationship Id="rId22" Type="http://schemas.openxmlformats.org/officeDocument/2006/relationships/oleObject" Target="../embeddings/oleObject7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8.bin"/><Relationship Id="rId13" Type="http://schemas.openxmlformats.org/officeDocument/2006/relationships/oleObject" Target="../embeddings/oleObject83.bin"/><Relationship Id="rId18" Type="http://schemas.openxmlformats.org/officeDocument/2006/relationships/oleObject" Target="../embeddings/oleObject88.bin"/><Relationship Id="rId3" Type="http://schemas.openxmlformats.org/officeDocument/2006/relationships/image" Target="../media/image81.png"/><Relationship Id="rId21" Type="http://schemas.openxmlformats.org/officeDocument/2006/relationships/oleObject" Target="../embeddings/oleObject91.bin"/><Relationship Id="rId7" Type="http://schemas.openxmlformats.org/officeDocument/2006/relationships/oleObject" Target="../embeddings/oleObject77.bin"/><Relationship Id="rId12" Type="http://schemas.openxmlformats.org/officeDocument/2006/relationships/oleObject" Target="../embeddings/oleObject82.bin"/><Relationship Id="rId17" Type="http://schemas.openxmlformats.org/officeDocument/2006/relationships/oleObject" Target="../embeddings/oleObject87.bin"/><Relationship Id="rId25" Type="http://schemas.openxmlformats.org/officeDocument/2006/relationships/oleObject" Target="../embeddings/oleObject9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6.bin"/><Relationship Id="rId20" Type="http://schemas.openxmlformats.org/officeDocument/2006/relationships/oleObject" Target="../embeddings/oleObject90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6.bin"/><Relationship Id="rId11" Type="http://schemas.openxmlformats.org/officeDocument/2006/relationships/oleObject" Target="../embeddings/oleObject81.bin"/><Relationship Id="rId24" Type="http://schemas.openxmlformats.org/officeDocument/2006/relationships/oleObject" Target="../embeddings/oleObject94.bin"/><Relationship Id="rId5" Type="http://schemas.openxmlformats.org/officeDocument/2006/relationships/oleObject" Target="../embeddings/oleObject75.bin"/><Relationship Id="rId15" Type="http://schemas.openxmlformats.org/officeDocument/2006/relationships/oleObject" Target="../embeddings/oleObject85.bin"/><Relationship Id="rId23" Type="http://schemas.openxmlformats.org/officeDocument/2006/relationships/oleObject" Target="../embeddings/oleObject93.bin"/><Relationship Id="rId10" Type="http://schemas.openxmlformats.org/officeDocument/2006/relationships/oleObject" Target="../embeddings/oleObject80.bin"/><Relationship Id="rId19" Type="http://schemas.openxmlformats.org/officeDocument/2006/relationships/oleObject" Target="../embeddings/oleObject89.bin"/><Relationship Id="rId4" Type="http://schemas.openxmlformats.org/officeDocument/2006/relationships/oleObject" Target="../embeddings/oleObject74.bin"/><Relationship Id="rId9" Type="http://schemas.openxmlformats.org/officeDocument/2006/relationships/oleObject" Target="../embeddings/oleObject79.bin"/><Relationship Id="rId14" Type="http://schemas.openxmlformats.org/officeDocument/2006/relationships/oleObject" Target="../embeddings/oleObject84.bin"/><Relationship Id="rId22" Type="http://schemas.openxmlformats.org/officeDocument/2006/relationships/oleObject" Target="../embeddings/oleObject92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7</a:t>
            </a:r>
            <a:r>
              <a:rPr lang="cs-CZ" b="1" smtClean="0"/>
              <a:t>.6 </a:t>
            </a:r>
            <a:r>
              <a:rPr lang="cs-CZ" b="1" dirty="0" smtClean="0"/>
              <a:t>Doplnění na čtverec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9900CC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rgbClr val="9900CC"/>
              </a:solidFill>
            </a:endParaRPr>
          </a:p>
          <a:p>
            <a:r>
              <a:rPr lang="cs-CZ" sz="3000" dirty="0" smtClean="0">
                <a:solidFill>
                  <a:srgbClr val="9900CC"/>
                </a:solidFill>
              </a:rPr>
              <a:t>Vyšší odborná škola zdravotnická a Střední zdravotnická škola</a:t>
            </a:r>
            <a:br>
              <a:rPr lang="cs-CZ" sz="3000" dirty="0" smtClean="0">
                <a:solidFill>
                  <a:srgbClr val="9900CC"/>
                </a:solidFill>
              </a:rPr>
            </a:br>
            <a:r>
              <a:rPr lang="cs-CZ" sz="3000" dirty="0" smtClean="0">
                <a:solidFill>
                  <a:srgbClr val="9900CC"/>
                </a:solidFill>
              </a:rPr>
              <a:t>Hradec Králové, Komenského 234</a:t>
            </a:r>
          </a:p>
          <a:p>
            <a:endParaRPr lang="cs-CZ" dirty="0">
              <a:solidFill>
                <a:srgbClr val="99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95536" y="332656"/>
            <a:ext cx="5760640" cy="576064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Urči vrchol paraboly, která má předpis:</a:t>
            </a:r>
            <a:endParaRPr lang="cs-CZ" sz="2800" dirty="0">
              <a:solidFill>
                <a:schemeClr val="tx1"/>
              </a:solidFill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6156176" y="260350"/>
          <a:ext cx="2292350" cy="649288"/>
        </p:xfrm>
        <a:graphic>
          <a:graphicData uri="http://schemas.openxmlformats.org/presentationml/2006/ole">
            <p:oleObj spid="_x0000_s97283" name="Rovnice" r:id="rId3" imgW="812520" imgH="228600" progId="Equation.3">
              <p:embed/>
            </p:oleObj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4283968" y="1700808"/>
          <a:ext cx="2448272" cy="1232914"/>
        </p:xfrm>
        <a:graphic>
          <a:graphicData uri="http://schemas.openxmlformats.org/presentationml/2006/ole">
            <p:oleObj spid="_x0000_s97285" name="Rovnice" r:id="rId4" imgW="965160" imgH="482400" progId="Equation.3">
              <p:embed/>
            </p:oleObj>
          </a:graphicData>
        </a:graphic>
      </p:graphicFrame>
      <p:graphicFrame>
        <p:nvGraphicFramePr>
          <p:cNvPr id="2" name="Object 6"/>
          <p:cNvGraphicFramePr>
            <a:graphicFrameLocks noChangeAspect="1"/>
          </p:cNvGraphicFramePr>
          <p:nvPr/>
        </p:nvGraphicFramePr>
        <p:xfrm>
          <a:off x="2394248" y="3575223"/>
          <a:ext cx="4155656" cy="1623223"/>
        </p:xfrm>
        <a:graphic>
          <a:graphicData uri="http://schemas.openxmlformats.org/presentationml/2006/ole">
            <p:oleObj spid="_x0000_s97286" name="Rovnice" r:id="rId5" imgW="1244520" imgH="482400" progId="Equation.3">
              <p:embed/>
            </p:oleObj>
          </a:graphicData>
        </a:graphic>
      </p:graphicFrame>
      <p:graphicFrame>
        <p:nvGraphicFramePr>
          <p:cNvPr id="3" name="Object 7"/>
          <p:cNvGraphicFramePr>
            <a:graphicFrameLocks noChangeAspect="1"/>
          </p:cNvGraphicFramePr>
          <p:nvPr/>
        </p:nvGraphicFramePr>
        <p:xfrm>
          <a:off x="683568" y="3359324"/>
          <a:ext cx="890587" cy="1293812"/>
        </p:xfrm>
        <a:graphic>
          <a:graphicData uri="http://schemas.openxmlformats.org/presentationml/2006/ole">
            <p:oleObj spid="_x0000_s97287" name="Rovnice" r:id="rId6" imgW="431640" imgH="622080" progId="Equation.3">
              <p:embed/>
            </p:oleObj>
          </a:graphicData>
        </a:graphic>
      </p:graphicFrame>
      <p:graphicFrame>
        <p:nvGraphicFramePr>
          <p:cNvPr id="4" name="Object 8"/>
          <p:cNvGraphicFramePr>
            <a:graphicFrameLocks noChangeAspect="1"/>
          </p:cNvGraphicFramePr>
          <p:nvPr/>
        </p:nvGraphicFramePr>
        <p:xfrm>
          <a:off x="6474693" y="4016454"/>
          <a:ext cx="1697707" cy="852706"/>
        </p:xfrm>
        <a:graphic>
          <a:graphicData uri="http://schemas.openxmlformats.org/presentationml/2006/ole">
            <p:oleObj spid="_x0000_s97288" name="Rovnice" r:id="rId7" imgW="507960" imgH="253800" progId="Equation.3">
              <p:embed/>
            </p:oleObj>
          </a:graphicData>
        </a:graphic>
      </p:graphicFrame>
      <p:sp>
        <p:nvSpPr>
          <p:cNvPr id="16" name="Obdélník 15"/>
          <p:cNvSpPr/>
          <p:nvPr/>
        </p:nvSpPr>
        <p:spPr>
          <a:xfrm>
            <a:off x="251520" y="1340768"/>
            <a:ext cx="2232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I. možnost </a:t>
            </a:r>
            <a:endParaRPr lang="cs-CZ" sz="3600" dirty="0"/>
          </a:p>
        </p:txBody>
      </p:sp>
      <p:sp>
        <p:nvSpPr>
          <p:cNvPr id="17" name="Obdélník 16"/>
          <p:cNvSpPr/>
          <p:nvPr/>
        </p:nvSpPr>
        <p:spPr>
          <a:xfrm>
            <a:off x="467544" y="1988840"/>
            <a:ext cx="367240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600" dirty="0" smtClean="0"/>
              <a:t> spočítat podle vzorečku: 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95536" y="332656"/>
            <a:ext cx="5760640" cy="576064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Urči vrchol paraboly, která má předpis:</a:t>
            </a:r>
            <a:endParaRPr lang="cs-CZ" sz="2800" dirty="0">
              <a:solidFill>
                <a:schemeClr val="tx1"/>
              </a:solidFill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6156176" y="260350"/>
          <a:ext cx="2292350" cy="649288"/>
        </p:xfrm>
        <a:graphic>
          <a:graphicData uri="http://schemas.openxmlformats.org/presentationml/2006/ole">
            <p:oleObj spid="_x0000_s120834" name="Rovnice" r:id="rId3" imgW="812520" imgH="228600" progId="Equation.3">
              <p:embed/>
            </p:oleObj>
          </a:graphicData>
        </a:graphic>
      </p:graphicFrame>
      <p:graphicFrame>
        <p:nvGraphicFramePr>
          <p:cNvPr id="3" name="Object 7"/>
          <p:cNvGraphicFramePr>
            <a:graphicFrameLocks noChangeAspect="1"/>
          </p:cNvGraphicFramePr>
          <p:nvPr/>
        </p:nvGraphicFramePr>
        <p:xfrm>
          <a:off x="4427984" y="2709664"/>
          <a:ext cx="3346450" cy="1295400"/>
        </p:xfrm>
        <a:graphic>
          <a:graphicData uri="http://schemas.openxmlformats.org/presentationml/2006/ole">
            <p:oleObj spid="_x0000_s120837" name="Rovnice" r:id="rId4" imgW="1193760" imgH="457200" progId="Equation.3">
              <p:embed/>
            </p:oleObj>
          </a:graphicData>
        </a:graphic>
      </p:graphicFrame>
      <p:sp>
        <p:nvSpPr>
          <p:cNvPr id="16" name="Obdélník 15"/>
          <p:cNvSpPr/>
          <p:nvPr/>
        </p:nvSpPr>
        <p:spPr>
          <a:xfrm>
            <a:off x="251520" y="908720"/>
            <a:ext cx="2232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II. možnost </a:t>
            </a:r>
            <a:endParaRPr lang="cs-CZ" sz="3600" dirty="0"/>
          </a:p>
        </p:txBody>
      </p:sp>
      <p:sp>
        <p:nvSpPr>
          <p:cNvPr id="17" name="Obdélník 16"/>
          <p:cNvSpPr/>
          <p:nvPr/>
        </p:nvSpPr>
        <p:spPr>
          <a:xfrm>
            <a:off x="467544" y="1556792"/>
            <a:ext cx="633670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600" dirty="0" smtClean="0"/>
              <a:t> rozložíme kvadratický trojčlen na čtverec: </a:t>
            </a:r>
            <a:endParaRPr lang="cs-CZ" sz="2600" dirty="0"/>
          </a:p>
        </p:txBody>
      </p:sp>
      <p:sp>
        <p:nvSpPr>
          <p:cNvPr id="33" name="Obdélník 32"/>
          <p:cNvSpPr/>
          <p:nvPr/>
        </p:nvSpPr>
        <p:spPr>
          <a:xfrm>
            <a:off x="2051720" y="2204864"/>
            <a:ext cx="19442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dirty="0" smtClean="0"/>
              <a:t> pokud a=1: </a:t>
            </a:r>
            <a:endParaRPr lang="cs-CZ" sz="2600" dirty="0"/>
          </a:p>
        </p:txBody>
      </p:sp>
      <p:graphicFrame>
        <p:nvGraphicFramePr>
          <p:cNvPr id="29" name="Object 15"/>
          <p:cNvGraphicFramePr>
            <a:graphicFrameLocks noChangeAspect="1"/>
          </p:cNvGraphicFramePr>
          <p:nvPr/>
        </p:nvGraphicFramePr>
        <p:xfrm>
          <a:off x="755576" y="1988840"/>
          <a:ext cx="890587" cy="1293813"/>
        </p:xfrm>
        <a:graphic>
          <a:graphicData uri="http://schemas.openxmlformats.org/presentationml/2006/ole">
            <p:oleObj spid="_x0000_s120847" name="Rovnice" r:id="rId5" imgW="431640" imgH="622080" progId="Equation.3">
              <p:embed/>
            </p:oleObj>
          </a:graphicData>
        </a:graphic>
      </p:graphicFrame>
      <p:graphicFrame>
        <p:nvGraphicFramePr>
          <p:cNvPr id="34" name="Object 7"/>
          <p:cNvGraphicFramePr>
            <a:graphicFrameLocks noChangeAspect="1"/>
          </p:cNvGraphicFramePr>
          <p:nvPr/>
        </p:nvGraphicFramePr>
        <p:xfrm>
          <a:off x="488950" y="4005808"/>
          <a:ext cx="5910263" cy="1295400"/>
        </p:xfrm>
        <a:graphic>
          <a:graphicData uri="http://schemas.openxmlformats.org/presentationml/2006/ole">
            <p:oleObj spid="_x0000_s120848" name="Rovnice" r:id="rId6" imgW="2108160" imgH="457200" progId="Equation.3">
              <p:embed/>
            </p:oleObj>
          </a:graphicData>
        </a:graphic>
      </p:graphicFrame>
      <p:graphicFrame>
        <p:nvGraphicFramePr>
          <p:cNvPr id="35" name="Object 7"/>
          <p:cNvGraphicFramePr>
            <a:graphicFrameLocks noChangeAspect="1"/>
          </p:cNvGraphicFramePr>
          <p:nvPr/>
        </p:nvGraphicFramePr>
        <p:xfrm>
          <a:off x="6372200" y="4293393"/>
          <a:ext cx="1920875" cy="647700"/>
        </p:xfrm>
        <a:graphic>
          <a:graphicData uri="http://schemas.openxmlformats.org/presentationml/2006/ole">
            <p:oleObj spid="_x0000_s120849" name="Rovnice" r:id="rId7" imgW="685800" imgH="228600" progId="Equation.3">
              <p:embed/>
            </p:oleObj>
          </a:graphicData>
        </a:graphic>
      </p:graphicFrame>
      <p:graphicFrame>
        <p:nvGraphicFramePr>
          <p:cNvPr id="36" name="Object 18"/>
          <p:cNvGraphicFramePr>
            <a:graphicFrameLocks noChangeAspect="1"/>
          </p:cNvGraphicFramePr>
          <p:nvPr/>
        </p:nvGraphicFramePr>
        <p:xfrm>
          <a:off x="1475656" y="6150248"/>
          <a:ext cx="1439821" cy="663128"/>
        </p:xfrm>
        <a:graphic>
          <a:graphicData uri="http://schemas.openxmlformats.org/presentationml/2006/ole">
            <p:oleObj spid="_x0000_s120850" name="Rovnice" r:id="rId8" imgW="444240" imgH="203040" progId="Equation.3">
              <p:embed/>
            </p:oleObj>
          </a:graphicData>
        </a:graphic>
      </p:graphicFrame>
      <p:graphicFrame>
        <p:nvGraphicFramePr>
          <p:cNvPr id="37" name="Object 3"/>
          <p:cNvGraphicFramePr>
            <a:graphicFrameLocks noChangeAspect="1"/>
          </p:cNvGraphicFramePr>
          <p:nvPr/>
        </p:nvGraphicFramePr>
        <p:xfrm>
          <a:off x="410989" y="5227984"/>
          <a:ext cx="2936875" cy="649288"/>
        </p:xfrm>
        <a:graphic>
          <a:graphicData uri="http://schemas.openxmlformats.org/presentationml/2006/ole">
            <p:oleObj spid="_x0000_s120851" name="Rovnice" r:id="rId9" imgW="1041120" imgH="228600" progId="Equation.3">
              <p:embed/>
            </p:oleObj>
          </a:graphicData>
        </a:graphic>
      </p:graphicFrame>
      <p:cxnSp>
        <p:nvCxnSpPr>
          <p:cNvPr id="40" name="Přímá spojovací šipka 39"/>
          <p:cNvCxnSpPr/>
          <p:nvPr/>
        </p:nvCxnSpPr>
        <p:spPr>
          <a:xfrm flipV="1">
            <a:off x="2123728" y="5805264"/>
            <a:ext cx="72008" cy="43204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 flipV="1">
            <a:off x="2627784" y="5733256"/>
            <a:ext cx="360040" cy="57606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" name="Object 20"/>
          <p:cNvGraphicFramePr>
            <a:graphicFrameLocks noChangeAspect="1"/>
          </p:cNvGraphicFramePr>
          <p:nvPr/>
        </p:nvGraphicFramePr>
        <p:xfrm>
          <a:off x="3728392" y="6021288"/>
          <a:ext cx="1563688" cy="828675"/>
        </p:xfrm>
        <a:graphic>
          <a:graphicData uri="http://schemas.openxmlformats.org/presentationml/2006/ole">
            <p:oleObj spid="_x0000_s120852" name="Rovnice" r:id="rId10" imgW="482400" imgH="253800" progId="Equation.3">
              <p:embed/>
            </p:oleObj>
          </a:graphicData>
        </a:graphic>
      </p:graphicFrame>
      <p:graphicFrame>
        <p:nvGraphicFramePr>
          <p:cNvPr id="29745" name="Object 3"/>
          <p:cNvGraphicFramePr>
            <a:graphicFrameLocks noChangeAspect="1"/>
          </p:cNvGraphicFramePr>
          <p:nvPr/>
        </p:nvGraphicFramePr>
        <p:xfrm>
          <a:off x="2195736" y="2997696"/>
          <a:ext cx="2184400" cy="577850"/>
        </p:xfrm>
        <a:graphic>
          <a:graphicData uri="http://schemas.openxmlformats.org/presentationml/2006/ole">
            <p:oleObj spid="_x0000_s120853" name="Rovnice" r:id="rId11" imgW="774360" imgH="203040" progId="Equation.3">
              <p:embed/>
            </p:oleObj>
          </a:graphicData>
        </a:graphic>
      </p:graphicFrame>
      <p:sp>
        <p:nvSpPr>
          <p:cNvPr id="18" name="Obdélník 17"/>
          <p:cNvSpPr/>
          <p:nvPr/>
        </p:nvSpPr>
        <p:spPr>
          <a:xfrm>
            <a:off x="1979712" y="2708920"/>
            <a:ext cx="5904656" cy="1296144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33" grpId="0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Skupina 36"/>
          <p:cNvGrpSpPr/>
          <p:nvPr/>
        </p:nvGrpSpPr>
        <p:grpSpPr>
          <a:xfrm>
            <a:off x="683568" y="2348880"/>
            <a:ext cx="3312368" cy="4248472"/>
            <a:chOff x="683568" y="2348880"/>
            <a:chExt cx="3312368" cy="4248472"/>
          </a:xfrm>
        </p:grpSpPr>
        <p:pic>
          <p:nvPicPr>
            <p:cNvPr id="90" name="Obrázek 89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3568" y="2420888"/>
              <a:ext cx="3312368" cy="4176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" name="TextovéPole 25"/>
            <p:cNvSpPr txBox="1"/>
            <p:nvPr/>
          </p:nvSpPr>
          <p:spPr>
            <a:xfrm>
              <a:off x="3010990" y="2348880"/>
              <a:ext cx="1928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3779912" y="4415704"/>
              <a:ext cx="1928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x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79" name="TextovéPole 78"/>
          <p:cNvSpPr txBox="1"/>
          <p:nvPr/>
        </p:nvSpPr>
        <p:spPr>
          <a:xfrm>
            <a:off x="252536" y="188640"/>
            <a:ext cx="7415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Doplň trojčleny na čtverec, načrtni graf a urči souřadnice vrcholu a průsečíky s osami:</a:t>
            </a:r>
          </a:p>
          <a:p>
            <a:pPr marL="625475" indent="-625475"/>
            <a:r>
              <a:rPr lang="cs-CZ" sz="2800" dirty="0" smtClean="0"/>
              <a:t>a)</a:t>
            </a:r>
            <a:endParaRPr lang="cs-CZ" sz="3200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739800" y="1126133"/>
          <a:ext cx="2032000" cy="574675"/>
        </p:xfrm>
        <a:graphic>
          <a:graphicData uri="http://schemas.openxmlformats.org/presentationml/2006/ole">
            <p:oleObj spid="_x0000_s63499" name="Rovnice" r:id="rId4" imgW="812520" imgH="228600" progId="Equation.3">
              <p:embed/>
            </p:oleObj>
          </a:graphicData>
        </a:graphic>
      </p:graphicFrame>
      <p:graphicFrame>
        <p:nvGraphicFramePr>
          <p:cNvPr id="9" name="Object 45"/>
          <p:cNvGraphicFramePr>
            <a:graphicFrameLocks noChangeAspect="1"/>
          </p:cNvGraphicFramePr>
          <p:nvPr/>
        </p:nvGraphicFramePr>
        <p:xfrm>
          <a:off x="2845048" y="1125538"/>
          <a:ext cx="2159000" cy="574675"/>
        </p:xfrm>
        <a:graphic>
          <a:graphicData uri="http://schemas.openxmlformats.org/presentationml/2006/ole">
            <p:oleObj spid="_x0000_s63533" name="Rovnice" r:id="rId5" imgW="863280" imgH="228600" progId="Equation.3">
              <p:embed/>
            </p:oleObj>
          </a:graphicData>
        </a:graphic>
      </p:graphicFrame>
      <p:graphicFrame>
        <p:nvGraphicFramePr>
          <p:cNvPr id="11" name="Object 47"/>
          <p:cNvGraphicFramePr>
            <a:graphicFrameLocks noChangeAspect="1"/>
          </p:cNvGraphicFramePr>
          <p:nvPr/>
        </p:nvGraphicFramePr>
        <p:xfrm>
          <a:off x="3779912" y="1196752"/>
          <a:ext cx="285750" cy="415925"/>
        </p:xfrm>
        <a:graphic>
          <a:graphicData uri="http://schemas.openxmlformats.org/presentationml/2006/ole">
            <p:oleObj spid="_x0000_s63535" name="Rovnice" r:id="rId6" imgW="114120" imgH="164880" progId="Equation.3">
              <p:embed/>
            </p:oleObj>
          </a:graphicData>
        </a:graphic>
      </p:graphicFrame>
      <p:graphicFrame>
        <p:nvGraphicFramePr>
          <p:cNvPr id="14" name="Object 48"/>
          <p:cNvGraphicFramePr>
            <a:graphicFrameLocks noChangeAspect="1"/>
          </p:cNvGraphicFramePr>
          <p:nvPr/>
        </p:nvGraphicFramePr>
        <p:xfrm>
          <a:off x="4644008" y="1196752"/>
          <a:ext cx="317500" cy="415925"/>
        </p:xfrm>
        <a:graphic>
          <a:graphicData uri="http://schemas.openxmlformats.org/presentationml/2006/ole">
            <p:oleObj spid="_x0000_s63536" name="Rovnice" r:id="rId7" imgW="126720" imgH="164880" progId="Equation.3">
              <p:embed/>
            </p:oleObj>
          </a:graphicData>
        </a:graphic>
      </p:graphicFrame>
      <p:graphicFrame>
        <p:nvGraphicFramePr>
          <p:cNvPr id="19" name="Object 52"/>
          <p:cNvGraphicFramePr>
            <a:graphicFrameLocks noChangeAspect="1"/>
          </p:cNvGraphicFramePr>
          <p:nvPr/>
        </p:nvGraphicFramePr>
        <p:xfrm>
          <a:off x="4283968" y="2061567"/>
          <a:ext cx="1114425" cy="542925"/>
        </p:xfrm>
        <a:graphic>
          <a:graphicData uri="http://schemas.openxmlformats.org/presentationml/2006/ole">
            <p:oleObj spid="_x0000_s63540" name="Rovnice" r:id="rId8" imgW="419040" imgH="203040" progId="Equation.3">
              <p:embed/>
            </p:oleObj>
          </a:graphicData>
        </a:graphic>
      </p:graphicFrame>
      <p:graphicFrame>
        <p:nvGraphicFramePr>
          <p:cNvPr id="23" name="Object 53"/>
          <p:cNvGraphicFramePr>
            <a:graphicFrameLocks noChangeAspect="1"/>
          </p:cNvGraphicFramePr>
          <p:nvPr/>
        </p:nvGraphicFramePr>
        <p:xfrm>
          <a:off x="5556250" y="2060848"/>
          <a:ext cx="1714500" cy="511175"/>
        </p:xfrm>
        <a:graphic>
          <a:graphicData uri="http://schemas.openxmlformats.org/presentationml/2006/ole">
            <p:oleObj spid="_x0000_s63541" name="Rovnice" r:id="rId9" imgW="685800" imgH="203040" progId="Equation.3">
              <p:embed/>
            </p:oleObj>
          </a:graphicData>
        </a:graphic>
      </p:graphicFrame>
      <p:graphicFrame>
        <p:nvGraphicFramePr>
          <p:cNvPr id="24" name="Object 54"/>
          <p:cNvGraphicFramePr>
            <a:graphicFrameLocks noChangeAspect="1"/>
          </p:cNvGraphicFramePr>
          <p:nvPr/>
        </p:nvGraphicFramePr>
        <p:xfrm>
          <a:off x="5562054" y="2604492"/>
          <a:ext cx="1746250" cy="511175"/>
        </p:xfrm>
        <a:graphic>
          <a:graphicData uri="http://schemas.openxmlformats.org/presentationml/2006/ole">
            <p:oleObj spid="_x0000_s63542" name="Rovnice" r:id="rId10" imgW="698400" imgH="203040" progId="Equation.3">
              <p:embed/>
            </p:oleObj>
          </a:graphicData>
        </a:graphic>
      </p:graphicFrame>
      <p:graphicFrame>
        <p:nvGraphicFramePr>
          <p:cNvPr id="25" name="Object 55"/>
          <p:cNvGraphicFramePr>
            <a:graphicFrameLocks noChangeAspect="1"/>
          </p:cNvGraphicFramePr>
          <p:nvPr/>
        </p:nvGraphicFramePr>
        <p:xfrm>
          <a:off x="4932040" y="3357686"/>
          <a:ext cx="825500" cy="414337"/>
        </p:xfrm>
        <a:graphic>
          <a:graphicData uri="http://schemas.openxmlformats.org/presentationml/2006/ole">
            <p:oleObj spid="_x0000_s63543" name="Rovnice" r:id="rId11" imgW="330120" imgH="164880" progId="Equation.3">
              <p:embed/>
            </p:oleObj>
          </a:graphicData>
        </a:graphic>
      </p:graphicFrame>
      <p:graphicFrame>
        <p:nvGraphicFramePr>
          <p:cNvPr id="28" name="Object 58"/>
          <p:cNvGraphicFramePr>
            <a:graphicFrameLocks noChangeAspect="1"/>
          </p:cNvGraphicFramePr>
          <p:nvPr/>
        </p:nvGraphicFramePr>
        <p:xfrm>
          <a:off x="6534150" y="3356992"/>
          <a:ext cx="1365250" cy="414337"/>
        </p:xfrm>
        <a:graphic>
          <a:graphicData uri="http://schemas.openxmlformats.org/presentationml/2006/ole">
            <p:oleObj spid="_x0000_s63546" name="Rovnice" r:id="rId12" imgW="545760" imgH="164880" progId="Equation.3">
              <p:embed/>
            </p:oleObj>
          </a:graphicData>
        </a:graphic>
      </p:graphicFrame>
      <p:cxnSp>
        <p:nvCxnSpPr>
          <p:cNvPr id="91" name="Přímá spojovací šipka 90"/>
          <p:cNvCxnSpPr/>
          <p:nvPr/>
        </p:nvCxnSpPr>
        <p:spPr>
          <a:xfrm flipH="1">
            <a:off x="5796136" y="3068960"/>
            <a:ext cx="432048" cy="36004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ovací šipka 98"/>
          <p:cNvCxnSpPr/>
          <p:nvPr/>
        </p:nvCxnSpPr>
        <p:spPr>
          <a:xfrm>
            <a:off x="6804248" y="3068960"/>
            <a:ext cx="144016" cy="36004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Object 59"/>
          <p:cNvGraphicFramePr>
            <a:graphicFrameLocks noChangeAspect="1"/>
          </p:cNvGraphicFramePr>
          <p:nvPr/>
        </p:nvGraphicFramePr>
        <p:xfrm>
          <a:off x="7092280" y="3717032"/>
          <a:ext cx="1047750" cy="414337"/>
        </p:xfrm>
        <a:graphic>
          <a:graphicData uri="http://schemas.openxmlformats.org/presentationml/2006/ole">
            <p:oleObj spid="_x0000_s63547" name="Rovnice" r:id="rId13" imgW="419040" imgH="164880" progId="Equation.3">
              <p:embed/>
            </p:oleObj>
          </a:graphicData>
        </a:graphic>
      </p:graphicFrame>
      <p:graphicFrame>
        <p:nvGraphicFramePr>
          <p:cNvPr id="30" name="Object 60"/>
          <p:cNvGraphicFramePr>
            <a:graphicFrameLocks noChangeAspect="1"/>
          </p:cNvGraphicFramePr>
          <p:nvPr/>
        </p:nvGraphicFramePr>
        <p:xfrm>
          <a:off x="4787900" y="4149080"/>
          <a:ext cx="1249363" cy="712787"/>
        </p:xfrm>
        <a:graphic>
          <a:graphicData uri="http://schemas.openxmlformats.org/presentationml/2006/ole">
            <p:oleObj spid="_x0000_s63548" name="Rovnice" r:id="rId14" imgW="469800" imgH="266400" progId="Equation.3">
              <p:embed/>
            </p:oleObj>
          </a:graphicData>
        </a:graphic>
      </p:graphicFrame>
      <p:graphicFrame>
        <p:nvGraphicFramePr>
          <p:cNvPr id="32" name="Object 61"/>
          <p:cNvGraphicFramePr>
            <a:graphicFrameLocks noChangeAspect="1"/>
          </p:cNvGraphicFramePr>
          <p:nvPr/>
        </p:nvGraphicFramePr>
        <p:xfrm>
          <a:off x="6638925" y="4149080"/>
          <a:ext cx="1519238" cy="712787"/>
        </p:xfrm>
        <a:graphic>
          <a:graphicData uri="http://schemas.openxmlformats.org/presentationml/2006/ole">
            <p:oleObj spid="_x0000_s63549" name="Rovnice" r:id="rId15" imgW="571320" imgH="266400" progId="Equation.3">
              <p:embed/>
            </p:oleObj>
          </a:graphicData>
        </a:graphic>
      </p:graphicFrame>
      <p:graphicFrame>
        <p:nvGraphicFramePr>
          <p:cNvPr id="33" name="Object 62"/>
          <p:cNvGraphicFramePr>
            <a:graphicFrameLocks noChangeAspect="1"/>
          </p:cNvGraphicFramePr>
          <p:nvPr/>
        </p:nvGraphicFramePr>
        <p:xfrm>
          <a:off x="4369147" y="4945459"/>
          <a:ext cx="1147763" cy="609600"/>
        </p:xfrm>
        <a:graphic>
          <a:graphicData uri="http://schemas.openxmlformats.org/presentationml/2006/ole">
            <p:oleObj spid="_x0000_s63550" name="Rovnice" r:id="rId16" imgW="431640" imgH="228600" progId="Equation.3">
              <p:embed/>
            </p:oleObj>
          </a:graphicData>
        </a:graphic>
      </p:graphicFrame>
      <p:graphicFrame>
        <p:nvGraphicFramePr>
          <p:cNvPr id="34" name="Object 63"/>
          <p:cNvGraphicFramePr>
            <a:graphicFrameLocks noChangeAspect="1"/>
          </p:cNvGraphicFramePr>
          <p:nvPr/>
        </p:nvGraphicFramePr>
        <p:xfrm>
          <a:off x="5521325" y="4941168"/>
          <a:ext cx="1905000" cy="574675"/>
        </p:xfrm>
        <a:graphic>
          <a:graphicData uri="http://schemas.openxmlformats.org/presentationml/2006/ole">
            <p:oleObj spid="_x0000_s63551" name="Rovnice" r:id="rId17" imgW="761760" imgH="228600" progId="Equation.3">
              <p:embed/>
            </p:oleObj>
          </a:graphicData>
        </a:graphic>
      </p:graphicFrame>
      <p:graphicFrame>
        <p:nvGraphicFramePr>
          <p:cNvPr id="35" name="Object 64"/>
          <p:cNvGraphicFramePr>
            <a:graphicFrameLocks noChangeAspect="1"/>
          </p:cNvGraphicFramePr>
          <p:nvPr/>
        </p:nvGraphicFramePr>
        <p:xfrm>
          <a:off x="5508104" y="5492031"/>
          <a:ext cx="857250" cy="479425"/>
        </p:xfrm>
        <a:graphic>
          <a:graphicData uri="http://schemas.openxmlformats.org/presentationml/2006/ole">
            <p:oleObj spid="_x0000_s63552" name="Rovnice" r:id="rId18" imgW="342720" imgH="190440" progId="Equation.3">
              <p:embed/>
            </p:oleObj>
          </a:graphicData>
        </a:graphic>
      </p:graphicFrame>
      <p:graphicFrame>
        <p:nvGraphicFramePr>
          <p:cNvPr id="36" name="Object 65"/>
          <p:cNvGraphicFramePr>
            <a:graphicFrameLocks noChangeAspect="1"/>
          </p:cNvGraphicFramePr>
          <p:nvPr/>
        </p:nvGraphicFramePr>
        <p:xfrm>
          <a:off x="5219700" y="5954713"/>
          <a:ext cx="1382713" cy="746125"/>
        </p:xfrm>
        <a:graphic>
          <a:graphicData uri="http://schemas.openxmlformats.org/presentationml/2006/ole">
            <p:oleObj spid="_x0000_s63553" name="Rovnice" r:id="rId19" imgW="520560" imgH="279360" progId="Equation.3">
              <p:embed/>
            </p:oleObj>
          </a:graphicData>
        </a:graphic>
      </p:graphicFrame>
      <p:graphicFrame>
        <p:nvGraphicFramePr>
          <p:cNvPr id="29745" name="Object 66"/>
          <p:cNvGraphicFramePr>
            <a:graphicFrameLocks noChangeAspect="1"/>
          </p:cNvGraphicFramePr>
          <p:nvPr/>
        </p:nvGraphicFramePr>
        <p:xfrm>
          <a:off x="1207369" y="4220195"/>
          <a:ext cx="268287" cy="288925"/>
        </p:xfrm>
        <a:graphic>
          <a:graphicData uri="http://schemas.openxmlformats.org/presentationml/2006/ole">
            <p:oleObj spid="_x0000_s63554" name="Rovnice" r:id="rId20" imgW="190440" imgH="203040" progId="Equation.3">
              <p:embed/>
            </p:oleObj>
          </a:graphicData>
        </a:graphic>
      </p:graphicFrame>
      <p:graphicFrame>
        <p:nvGraphicFramePr>
          <p:cNvPr id="2" name="Object 67"/>
          <p:cNvGraphicFramePr>
            <a:graphicFrameLocks noChangeAspect="1"/>
          </p:cNvGraphicFramePr>
          <p:nvPr/>
        </p:nvGraphicFramePr>
        <p:xfrm>
          <a:off x="3367088" y="4220195"/>
          <a:ext cx="268287" cy="288925"/>
        </p:xfrm>
        <a:graphic>
          <a:graphicData uri="http://schemas.openxmlformats.org/presentationml/2006/ole">
            <p:oleObj spid="_x0000_s63555" name="Rovnice" r:id="rId21" imgW="190440" imgH="203040" progId="Equation.3">
              <p:embed/>
            </p:oleObj>
          </a:graphicData>
        </a:graphic>
      </p:graphicFrame>
      <p:graphicFrame>
        <p:nvGraphicFramePr>
          <p:cNvPr id="4" name="Object 68"/>
          <p:cNvGraphicFramePr>
            <a:graphicFrameLocks noChangeAspect="1"/>
          </p:cNvGraphicFramePr>
          <p:nvPr/>
        </p:nvGraphicFramePr>
        <p:xfrm>
          <a:off x="2267744" y="6343923"/>
          <a:ext cx="214312" cy="325437"/>
        </p:xfrm>
        <a:graphic>
          <a:graphicData uri="http://schemas.openxmlformats.org/presentationml/2006/ole">
            <p:oleObj spid="_x0000_s63556" name="Rovnice" r:id="rId22" imgW="152280" imgH="228600" progId="Equation.3">
              <p:embed/>
            </p:oleObj>
          </a:graphicData>
        </a:graphic>
      </p:graphicFrame>
      <p:grpSp>
        <p:nvGrpSpPr>
          <p:cNvPr id="38" name="Group 26"/>
          <p:cNvGrpSpPr>
            <a:grpSpLocks/>
          </p:cNvGrpSpPr>
          <p:nvPr/>
        </p:nvGrpSpPr>
        <p:grpSpPr bwMode="auto">
          <a:xfrm>
            <a:off x="1187624" y="4450078"/>
            <a:ext cx="76200" cy="95250"/>
            <a:chOff x="7500" y="12323"/>
            <a:chExt cx="120" cy="150"/>
          </a:xfrm>
        </p:grpSpPr>
        <p:cxnSp>
          <p:nvCxnSpPr>
            <p:cNvPr id="39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0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pSp>
        <p:nvGrpSpPr>
          <p:cNvPr id="41" name="Group 26"/>
          <p:cNvGrpSpPr>
            <a:grpSpLocks/>
          </p:cNvGrpSpPr>
          <p:nvPr/>
        </p:nvGrpSpPr>
        <p:grpSpPr bwMode="auto">
          <a:xfrm>
            <a:off x="3240000" y="4450078"/>
            <a:ext cx="76200" cy="95250"/>
            <a:chOff x="7500" y="12323"/>
            <a:chExt cx="120" cy="150"/>
          </a:xfrm>
        </p:grpSpPr>
        <p:cxnSp>
          <p:nvCxnSpPr>
            <p:cNvPr id="42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3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pSp>
        <p:nvGrpSpPr>
          <p:cNvPr id="44" name="Group 26"/>
          <p:cNvGrpSpPr>
            <a:grpSpLocks/>
          </p:cNvGrpSpPr>
          <p:nvPr/>
        </p:nvGrpSpPr>
        <p:grpSpPr bwMode="auto">
          <a:xfrm>
            <a:off x="2195736" y="6309320"/>
            <a:ext cx="76200" cy="95250"/>
            <a:chOff x="7500" y="12323"/>
            <a:chExt cx="120" cy="150"/>
          </a:xfrm>
        </p:grpSpPr>
        <p:cxnSp>
          <p:nvCxnSpPr>
            <p:cNvPr id="45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6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aphicFrame>
        <p:nvGraphicFramePr>
          <p:cNvPr id="5" name="Object 69"/>
          <p:cNvGraphicFramePr>
            <a:graphicFrameLocks noChangeAspect="1"/>
          </p:cNvGraphicFramePr>
          <p:nvPr/>
        </p:nvGraphicFramePr>
        <p:xfrm>
          <a:off x="5508104" y="1157883"/>
          <a:ext cx="1587500" cy="542925"/>
        </p:xfrm>
        <a:graphic>
          <a:graphicData uri="http://schemas.openxmlformats.org/presentationml/2006/ole">
            <p:oleObj spid="_x0000_s63557" name="Rovnice" r:id="rId23" imgW="5968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188640"/>
            <a:ext cx="7415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Doplň trojčleny na čtverec, načrtni graf a urči souřadnice vrcholu a průsečíky s osami:</a:t>
            </a:r>
          </a:p>
          <a:p>
            <a:pPr marL="625475" indent="-625475"/>
            <a:r>
              <a:rPr lang="cs-CZ" sz="2800" dirty="0" smtClean="0"/>
              <a:t>b)</a:t>
            </a:r>
            <a:endParaRPr lang="cs-CZ" sz="3200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739800" y="1198141"/>
          <a:ext cx="2032000" cy="574675"/>
        </p:xfrm>
        <a:graphic>
          <a:graphicData uri="http://schemas.openxmlformats.org/presentationml/2006/ole">
            <p:oleObj spid="_x0000_s121858" name="Rovnice" r:id="rId3" imgW="812520" imgH="228600" progId="Equation.3">
              <p:embed/>
            </p:oleObj>
          </a:graphicData>
        </a:graphic>
      </p:graphicFrame>
      <p:graphicFrame>
        <p:nvGraphicFramePr>
          <p:cNvPr id="9" name="Object 45"/>
          <p:cNvGraphicFramePr>
            <a:graphicFrameLocks noChangeAspect="1"/>
          </p:cNvGraphicFramePr>
          <p:nvPr/>
        </p:nvGraphicFramePr>
        <p:xfrm>
          <a:off x="2699792" y="1196752"/>
          <a:ext cx="2159000" cy="574675"/>
        </p:xfrm>
        <a:graphic>
          <a:graphicData uri="http://schemas.openxmlformats.org/presentationml/2006/ole">
            <p:oleObj spid="_x0000_s121859" name="Rovnice" r:id="rId4" imgW="863280" imgH="228600" progId="Equation.3">
              <p:embed/>
            </p:oleObj>
          </a:graphicData>
        </a:graphic>
      </p:graphicFrame>
      <p:graphicFrame>
        <p:nvGraphicFramePr>
          <p:cNvPr id="11" name="Object 47"/>
          <p:cNvGraphicFramePr>
            <a:graphicFrameLocks noChangeAspect="1"/>
          </p:cNvGraphicFramePr>
          <p:nvPr/>
        </p:nvGraphicFramePr>
        <p:xfrm>
          <a:off x="3635896" y="1268760"/>
          <a:ext cx="317500" cy="382588"/>
        </p:xfrm>
        <a:graphic>
          <a:graphicData uri="http://schemas.openxmlformats.org/presentationml/2006/ole">
            <p:oleObj spid="_x0000_s121861" name="Rovnice" r:id="rId5" imgW="126720" imgH="152280" progId="Equation.3">
              <p:embed/>
            </p:oleObj>
          </a:graphicData>
        </a:graphic>
      </p:graphicFrame>
      <p:graphicFrame>
        <p:nvGraphicFramePr>
          <p:cNvPr id="14" name="Object 48"/>
          <p:cNvGraphicFramePr>
            <a:graphicFrameLocks noChangeAspect="1"/>
          </p:cNvGraphicFramePr>
          <p:nvPr/>
        </p:nvGraphicFramePr>
        <p:xfrm>
          <a:off x="4383782" y="1268760"/>
          <a:ext cx="476250" cy="415925"/>
        </p:xfrm>
        <a:graphic>
          <a:graphicData uri="http://schemas.openxmlformats.org/presentationml/2006/ole">
            <p:oleObj spid="_x0000_s121862" name="Rovnice" r:id="rId6" imgW="190440" imgH="164880" progId="Equation.3">
              <p:embed/>
            </p:oleObj>
          </a:graphicData>
        </a:graphic>
      </p:graphicFrame>
      <p:graphicFrame>
        <p:nvGraphicFramePr>
          <p:cNvPr id="19" name="Object 52"/>
          <p:cNvGraphicFramePr>
            <a:graphicFrameLocks noChangeAspect="1"/>
          </p:cNvGraphicFramePr>
          <p:nvPr/>
        </p:nvGraphicFramePr>
        <p:xfrm>
          <a:off x="4283968" y="1988939"/>
          <a:ext cx="1114425" cy="542925"/>
        </p:xfrm>
        <a:graphic>
          <a:graphicData uri="http://schemas.openxmlformats.org/presentationml/2006/ole">
            <p:oleObj spid="_x0000_s121864" name="Rovnice" r:id="rId7" imgW="419040" imgH="203040" progId="Equation.3">
              <p:embed/>
            </p:oleObj>
          </a:graphicData>
        </a:graphic>
      </p:graphicFrame>
      <p:graphicFrame>
        <p:nvGraphicFramePr>
          <p:cNvPr id="23" name="Object 53"/>
          <p:cNvGraphicFramePr>
            <a:graphicFrameLocks noChangeAspect="1"/>
          </p:cNvGraphicFramePr>
          <p:nvPr/>
        </p:nvGraphicFramePr>
        <p:xfrm>
          <a:off x="5572125" y="1988840"/>
          <a:ext cx="1682750" cy="511175"/>
        </p:xfrm>
        <a:graphic>
          <a:graphicData uri="http://schemas.openxmlformats.org/presentationml/2006/ole">
            <p:oleObj spid="_x0000_s121865" name="Rovnice" r:id="rId8" imgW="672840" imgH="203040" progId="Equation.3">
              <p:embed/>
            </p:oleObj>
          </a:graphicData>
        </a:graphic>
      </p:graphicFrame>
      <p:graphicFrame>
        <p:nvGraphicFramePr>
          <p:cNvPr id="24" name="Object 54"/>
          <p:cNvGraphicFramePr>
            <a:graphicFrameLocks noChangeAspect="1"/>
          </p:cNvGraphicFramePr>
          <p:nvPr/>
        </p:nvGraphicFramePr>
        <p:xfrm>
          <a:off x="5546725" y="2531765"/>
          <a:ext cx="1778000" cy="511175"/>
        </p:xfrm>
        <a:graphic>
          <a:graphicData uri="http://schemas.openxmlformats.org/presentationml/2006/ole">
            <p:oleObj spid="_x0000_s121866" name="Rovnice" r:id="rId9" imgW="711000" imgH="203040" progId="Equation.3">
              <p:embed/>
            </p:oleObj>
          </a:graphicData>
        </a:graphic>
      </p:graphicFrame>
      <p:graphicFrame>
        <p:nvGraphicFramePr>
          <p:cNvPr id="25" name="Object 55"/>
          <p:cNvGraphicFramePr>
            <a:graphicFrameLocks noChangeAspect="1"/>
          </p:cNvGraphicFramePr>
          <p:nvPr/>
        </p:nvGraphicFramePr>
        <p:xfrm>
          <a:off x="4932040" y="3141662"/>
          <a:ext cx="825500" cy="414337"/>
        </p:xfrm>
        <a:graphic>
          <a:graphicData uri="http://schemas.openxmlformats.org/presentationml/2006/ole">
            <p:oleObj spid="_x0000_s121867" name="Rovnice" r:id="rId10" imgW="330120" imgH="164880" progId="Equation.3">
              <p:embed/>
            </p:oleObj>
          </a:graphicData>
        </a:graphic>
      </p:graphicFrame>
      <p:graphicFrame>
        <p:nvGraphicFramePr>
          <p:cNvPr id="28" name="Object 58"/>
          <p:cNvGraphicFramePr>
            <a:graphicFrameLocks noChangeAspect="1"/>
          </p:cNvGraphicFramePr>
          <p:nvPr/>
        </p:nvGraphicFramePr>
        <p:xfrm>
          <a:off x="6534150" y="3140968"/>
          <a:ext cx="1365250" cy="414337"/>
        </p:xfrm>
        <a:graphic>
          <a:graphicData uri="http://schemas.openxmlformats.org/presentationml/2006/ole">
            <p:oleObj spid="_x0000_s121869" name="Rovnice" r:id="rId11" imgW="545760" imgH="164880" progId="Equation.3">
              <p:embed/>
            </p:oleObj>
          </a:graphicData>
        </a:graphic>
      </p:graphicFrame>
      <p:cxnSp>
        <p:nvCxnSpPr>
          <p:cNvPr id="91" name="Přímá spojovací šipka 90"/>
          <p:cNvCxnSpPr/>
          <p:nvPr/>
        </p:nvCxnSpPr>
        <p:spPr>
          <a:xfrm flipH="1">
            <a:off x="5724128" y="2996952"/>
            <a:ext cx="432048" cy="21602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ovací šipka 98"/>
          <p:cNvCxnSpPr/>
          <p:nvPr/>
        </p:nvCxnSpPr>
        <p:spPr>
          <a:xfrm>
            <a:off x="6732240" y="2996952"/>
            <a:ext cx="288032" cy="21602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Object 59"/>
          <p:cNvGraphicFramePr>
            <a:graphicFrameLocks noChangeAspect="1"/>
          </p:cNvGraphicFramePr>
          <p:nvPr/>
        </p:nvGraphicFramePr>
        <p:xfrm>
          <a:off x="7204075" y="3502348"/>
          <a:ext cx="825500" cy="414337"/>
        </p:xfrm>
        <a:graphic>
          <a:graphicData uri="http://schemas.openxmlformats.org/presentationml/2006/ole">
            <p:oleObj spid="_x0000_s121870" name="Rovnice" r:id="rId12" imgW="330120" imgH="164880" progId="Equation.3">
              <p:embed/>
            </p:oleObj>
          </a:graphicData>
        </a:graphic>
      </p:graphicFrame>
      <p:graphicFrame>
        <p:nvGraphicFramePr>
          <p:cNvPr id="30" name="Object 60"/>
          <p:cNvGraphicFramePr>
            <a:graphicFrameLocks noChangeAspect="1"/>
          </p:cNvGraphicFramePr>
          <p:nvPr/>
        </p:nvGraphicFramePr>
        <p:xfrm>
          <a:off x="4787900" y="4005064"/>
          <a:ext cx="1249363" cy="712787"/>
        </p:xfrm>
        <a:graphic>
          <a:graphicData uri="http://schemas.openxmlformats.org/presentationml/2006/ole">
            <p:oleObj spid="_x0000_s121871" name="Rovnice" r:id="rId13" imgW="469800" imgH="266400" progId="Equation.3">
              <p:embed/>
            </p:oleObj>
          </a:graphicData>
        </a:graphic>
      </p:graphicFrame>
      <p:graphicFrame>
        <p:nvGraphicFramePr>
          <p:cNvPr id="32" name="Object 61"/>
          <p:cNvGraphicFramePr>
            <a:graphicFrameLocks noChangeAspect="1"/>
          </p:cNvGraphicFramePr>
          <p:nvPr/>
        </p:nvGraphicFramePr>
        <p:xfrm>
          <a:off x="6773863" y="4005064"/>
          <a:ext cx="1247775" cy="712787"/>
        </p:xfrm>
        <a:graphic>
          <a:graphicData uri="http://schemas.openxmlformats.org/presentationml/2006/ole">
            <p:oleObj spid="_x0000_s121872" name="Rovnice" r:id="rId14" imgW="469800" imgH="266400" progId="Equation.3">
              <p:embed/>
            </p:oleObj>
          </a:graphicData>
        </a:graphic>
      </p:graphicFrame>
      <p:graphicFrame>
        <p:nvGraphicFramePr>
          <p:cNvPr id="33" name="Object 62"/>
          <p:cNvGraphicFramePr>
            <a:graphicFrameLocks noChangeAspect="1"/>
          </p:cNvGraphicFramePr>
          <p:nvPr/>
        </p:nvGraphicFramePr>
        <p:xfrm>
          <a:off x="4369147" y="4945459"/>
          <a:ext cx="1147763" cy="609600"/>
        </p:xfrm>
        <a:graphic>
          <a:graphicData uri="http://schemas.openxmlformats.org/presentationml/2006/ole">
            <p:oleObj spid="_x0000_s121873" name="Rovnice" r:id="rId15" imgW="431640" imgH="228600" progId="Equation.3">
              <p:embed/>
            </p:oleObj>
          </a:graphicData>
        </a:graphic>
      </p:graphicFrame>
      <p:graphicFrame>
        <p:nvGraphicFramePr>
          <p:cNvPr id="34" name="Object 63"/>
          <p:cNvGraphicFramePr>
            <a:graphicFrameLocks noChangeAspect="1"/>
          </p:cNvGraphicFramePr>
          <p:nvPr/>
        </p:nvGraphicFramePr>
        <p:xfrm>
          <a:off x="5521325" y="4941168"/>
          <a:ext cx="1905000" cy="574675"/>
        </p:xfrm>
        <a:graphic>
          <a:graphicData uri="http://schemas.openxmlformats.org/presentationml/2006/ole">
            <p:oleObj spid="_x0000_s121874" name="Rovnice" r:id="rId16" imgW="761760" imgH="228600" progId="Equation.3">
              <p:embed/>
            </p:oleObj>
          </a:graphicData>
        </a:graphic>
      </p:graphicFrame>
      <p:graphicFrame>
        <p:nvGraphicFramePr>
          <p:cNvPr id="35" name="Object 64"/>
          <p:cNvGraphicFramePr>
            <a:graphicFrameLocks noChangeAspect="1"/>
          </p:cNvGraphicFramePr>
          <p:nvPr/>
        </p:nvGraphicFramePr>
        <p:xfrm>
          <a:off x="5508104" y="5492031"/>
          <a:ext cx="857250" cy="479425"/>
        </p:xfrm>
        <a:graphic>
          <a:graphicData uri="http://schemas.openxmlformats.org/presentationml/2006/ole">
            <p:oleObj spid="_x0000_s121875" name="Rovnice" r:id="rId17" imgW="342720" imgH="190440" progId="Equation.3">
              <p:embed/>
            </p:oleObj>
          </a:graphicData>
        </a:graphic>
      </p:graphicFrame>
      <p:graphicFrame>
        <p:nvGraphicFramePr>
          <p:cNvPr id="36" name="Object 65"/>
          <p:cNvGraphicFramePr>
            <a:graphicFrameLocks noChangeAspect="1"/>
          </p:cNvGraphicFramePr>
          <p:nvPr/>
        </p:nvGraphicFramePr>
        <p:xfrm>
          <a:off x="5219700" y="5954713"/>
          <a:ext cx="1382713" cy="746125"/>
        </p:xfrm>
        <a:graphic>
          <a:graphicData uri="http://schemas.openxmlformats.org/presentationml/2006/ole">
            <p:oleObj spid="_x0000_s121876" name="Rovnice" r:id="rId18" imgW="520560" imgH="279360" progId="Equation.3">
              <p:embed/>
            </p:oleObj>
          </a:graphicData>
        </a:graphic>
      </p:graphicFrame>
      <p:grpSp>
        <p:nvGrpSpPr>
          <p:cNvPr id="38" name="Skupina 37"/>
          <p:cNvGrpSpPr/>
          <p:nvPr/>
        </p:nvGrpSpPr>
        <p:grpSpPr>
          <a:xfrm>
            <a:off x="539552" y="2420888"/>
            <a:ext cx="3600400" cy="4248472"/>
            <a:chOff x="539552" y="2204864"/>
            <a:chExt cx="3600400" cy="4248472"/>
          </a:xfrm>
        </p:grpSpPr>
        <p:pic>
          <p:nvPicPr>
            <p:cNvPr id="37" name="Obrázek 36"/>
            <p:cNvPicPr/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539552" y="2276872"/>
              <a:ext cx="3600400" cy="4176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" name="Skupina 36"/>
            <p:cNvGrpSpPr/>
            <p:nvPr/>
          </p:nvGrpSpPr>
          <p:grpSpPr>
            <a:xfrm>
              <a:off x="755576" y="2204864"/>
              <a:ext cx="3289202" cy="1953508"/>
              <a:chOff x="755576" y="2204864"/>
              <a:chExt cx="3289202" cy="1953508"/>
            </a:xfrm>
          </p:grpSpPr>
          <p:sp>
            <p:nvSpPr>
              <p:cNvPr id="26" name="TextovéPole 25"/>
              <p:cNvSpPr txBox="1"/>
              <p:nvPr/>
            </p:nvSpPr>
            <p:spPr>
              <a:xfrm>
                <a:off x="755576" y="2204864"/>
                <a:ext cx="1928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y</a:t>
                </a:r>
                <a:endParaRPr lang="cs-CZ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TextovéPole 30"/>
              <p:cNvSpPr txBox="1"/>
              <p:nvPr/>
            </p:nvSpPr>
            <p:spPr>
              <a:xfrm>
                <a:off x="3851920" y="3789040"/>
                <a:ext cx="1928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x</a:t>
                </a:r>
                <a:endParaRPr lang="cs-CZ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  <p:graphicFrame>
        <p:nvGraphicFramePr>
          <p:cNvPr id="29745" name="Object 21"/>
          <p:cNvGraphicFramePr>
            <a:graphicFrameLocks noChangeAspect="1"/>
          </p:cNvGraphicFramePr>
          <p:nvPr/>
        </p:nvGraphicFramePr>
        <p:xfrm>
          <a:off x="1043608" y="3717032"/>
          <a:ext cx="268287" cy="288925"/>
        </p:xfrm>
        <a:graphic>
          <a:graphicData uri="http://schemas.openxmlformats.org/presentationml/2006/ole">
            <p:oleObj spid="_x0000_s121877" name="Rovnice" r:id="rId20" imgW="190440" imgH="203040" progId="Equation.3">
              <p:embed/>
            </p:oleObj>
          </a:graphicData>
        </a:graphic>
      </p:graphicFrame>
      <p:graphicFrame>
        <p:nvGraphicFramePr>
          <p:cNvPr id="4" name="Object 22"/>
          <p:cNvGraphicFramePr>
            <a:graphicFrameLocks noChangeAspect="1"/>
          </p:cNvGraphicFramePr>
          <p:nvPr/>
        </p:nvGraphicFramePr>
        <p:xfrm>
          <a:off x="3419872" y="3717032"/>
          <a:ext cx="268287" cy="288925"/>
        </p:xfrm>
        <a:graphic>
          <a:graphicData uri="http://schemas.openxmlformats.org/presentationml/2006/ole">
            <p:oleObj spid="_x0000_s121878" name="Rovnice" r:id="rId21" imgW="190440" imgH="203040" progId="Equation.3">
              <p:embed/>
            </p:oleObj>
          </a:graphicData>
        </a:graphic>
      </p:graphicFrame>
      <p:graphicFrame>
        <p:nvGraphicFramePr>
          <p:cNvPr id="5" name="Object 23"/>
          <p:cNvGraphicFramePr>
            <a:graphicFrameLocks noChangeAspect="1"/>
          </p:cNvGraphicFramePr>
          <p:nvPr/>
        </p:nvGraphicFramePr>
        <p:xfrm>
          <a:off x="2271043" y="6127898"/>
          <a:ext cx="212725" cy="325438"/>
        </p:xfrm>
        <a:graphic>
          <a:graphicData uri="http://schemas.openxmlformats.org/presentationml/2006/ole">
            <p:oleObj spid="_x0000_s121879" name="Rovnice" r:id="rId22" imgW="152280" imgH="228600" progId="Equation.3">
              <p:embed/>
            </p:oleObj>
          </a:graphicData>
        </a:graphic>
      </p:graphicFrame>
      <p:grpSp>
        <p:nvGrpSpPr>
          <p:cNvPr id="39" name="Group 26"/>
          <p:cNvGrpSpPr>
            <a:grpSpLocks/>
          </p:cNvGrpSpPr>
          <p:nvPr/>
        </p:nvGrpSpPr>
        <p:grpSpPr bwMode="auto">
          <a:xfrm>
            <a:off x="971600" y="4005064"/>
            <a:ext cx="76200" cy="95250"/>
            <a:chOff x="7500" y="12323"/>
            <a:chExt cx="120" cy="150"/>
          </a:xfrm>
        </p:grpSpPr>
        <p:cxnSp>
          <p:nvCxnSpPr>
            <p:cNvPr id="40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1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pSp>
        <p:nvGrpSpPr>
          <p:cNvPr id="42" name="Group 26"/>
          <p:cNvGrpSpPr>
            <a:grpSpLocks/>
          </p:cNvGrpSpPr>
          <p:nvPr/>
        </p:nvGrpSpPr>
        <p:grpSpPr bwMode="auto">
          <a:xfrm>
            <a:off x="3635896" y="4005064"/>
            <a:ext cx="76200" cy="95250"/>
            <a:chOff x="7500" y="12323"/>
            <a:chExt cx="120" cy="150"/>
          </a:xfrm>
        </p:grpSpPr>
        <p:cxnSp>
          <p:nvCxnSpPr>
            <p:cNvPr id="43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4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pSp>
        <p:nvGrpSpPr>
          <p:cNvPr id="45" name="Group 26"/>
          <p:cNvGrpSpPr>
            <a:grpSpLocks/>
          </p:cNvGrpSpPr>
          <p:nvPr/>
        </p:nvGrpSpPr>
        <p:grpSpPr bwMode="auto">
          <a:xfrm>
            <a:off x="2304000" y="6480024"/>
            <a:ext cx="76200" cy="95250"/>
            <a:chOff x="7500" y="12323"/>
            <a:chExt cx="120" cy="150"/>
          </a:xfrm>
        </p:grpSpPr>
        <p:cxnSp>
          <p:nvCxnSpPr>
            <p:cNvPr id="46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7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aphicFrame>
        <p:nvGraphicFramePr>
          <p:cNvPr id="6" name="Object 24"/>
          <p:cNvGraphicFramePr>
            <a:graphicFrameLocks noChangeAspect="1"/>
          </p:cNvGraphicFramePr>
          <p:nvPr/>
        </p:nvGraphicFramePr>
        <p:xfrm>
          <a:off x="5468938" y="1196975"/>
          <a:ext cx="1520825" cy="542925"/>
        </p:xfrm>
        <a:graphic>
          <a:graphicData uri="http://schemas.openxmlformats.org/presentationml/2006/ole">
            <p:oleObj spid="_x0000_s121880" name="Rovnice" r:id="rId23" imgW="57132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Skupina 42"/>
          <p:cNvGrpSpPr/>
          <p:nvPr/>
        </p:nvGrpSpPr>
        <p:grpSpPr>
          <a:xfrm>
            <a:off x="395536" y="2420888"/>
            <a:ext cx="3600400" cy="4320480"/>
            <a:chOff x="395536" y="2420888"/>
            <a:chExt cx="3600400" cy="4320480"/>
          </a:xfrm>
        </p:grpSpPr>
        <p:pic>
          <p:nvPicPr>
            <p:cNvPr id="42" name="Obrázek 41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5536" y="2492896"/>
              <a:ext cx="3600400" cy="4176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TextovéPole 37"/>
            <p:cNvSpPr txBox="1"/>
            <p:nvPr/>
          </p:nvSpPr>
          <p:spPr>
            <a:xfrm>
              <a:off x="3731070" y="6372036"/>
              <a:ext cx="1928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x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2123728" y="2420888"/>
              <a:ext cx="1928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79" name="TextovéPole 78"/>
          <p:cNvSpPr txBox="1"/>
          <p:nvPr/>
        </p:nvSpPr>
        <p:spPr>
          <a:xfrm>
            <a:off x="252536" y="188640"/>
            <a:ext cx="7415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Doplň trojčleny na čtverec, načrtni graf a urči souřadnice vrcholu a průsečíky s osami:</a:t>
            </a:r>
          </a:p>
          <a:p>
            <a:pPr marL="625475" indent="-625475"/>
            <a:r>
              <a:rPr lang="cs-CZ" sz="2800" dirty="0" smtClean="0"/>
              <a:t>b)</a:t>
            </a:r>
            <a:endParaRPr lang="cs-CZ" sz="3200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755576" y="1196752"/>
          <a:ext cx="2540000" cy="574675"/>
        </p:xfrm>
        <a:graphic>
          <a:graphicData uri="http://schemas.openxmlformats.org/presentationml/2006/ole">
            <p:oleObj spid="_x0000_s122882" name="Rovnice" r:id="rId4" imgW="1015920" imgH="228600" progId="Equation.3">
              <p:embed/>
            </p:oleObj>
          </a:graphicData>
        </a:graphic>
      </p:graphicFrame>
      <p:graphicFrame>
        <p:nvGraphicFramePr>
          <p:cNvPr id="9" name="Object 45"/>
          <p:cNvGraphicFramePr>
            <a:graphicFrameLocks noChangeAspect="1"/>
          </p:cNvGraphicFramePr>
          <p:nvPr/>
        </p:nvGraphicFramePr>
        <p:xfrm>
          <a:off x="3360738" y="1196752"/>
          <a:ext cx="2635250" cy="574675"/>
        </p:xfrm>
        <a:graphic>
          <a:graphicData uri="http://schemas.openxmlformats.org/presentationml/2006/ole">
            <p:oleObj spid="_x0000_s122883" name="Rovnice" r:id="rId5" imgW="1054080" imgH="228600" progId="Equation.3">
              <p:embed/>
            </p:oleObj>
          </a:graphicData>
        </a:graphic>
      </p:graphicFrame>
      <p:graphicFrame>
        <p:nvGraphicFramePr>
          <p:cNvPr id="11" name="Object 47"/>
          <p:cNvGraphicFramePr>
            <a:graphicFrameLocks noChangeAspect="1"/>
          </p:cNvGraphicFramePr>
          <p:nvPr/>
        </p:nvGraphicFramePr>
        <p:xfrm>
          <a:off x="4284663" y="1284065"/>
          <a:ext cx="285750" cy="382587"/>
        </p:xfrm>
        <a:graphic>
          <a:graphicData uri="http://schemas.openxmlformats.org/presentationml/2006/ole">
            <p:oleObj spid="_x0000_s122885" name="Rovnice" r:id="rId6" imgW="114120" imgH="152280" progId="Equation.3">
              <p:embed/>
            </p:oleObj>
          </a:graphicData>
        </a:graphic>
      </p:graphicFrame>
      <p:graphicFrame>
        <p:nvGraphicFramePr>
          <p:cNvPr id="14" name="Object 48"/>
          <p:cNvGraphicFramePr>
            <a:graphicFrameLocks noChangeAspect="1"/>
          </p:cNvGraphicFramePr>
          <p:nvPr/>
        </p:nvGraphicFramePr>
        <p:xfrm>
          <a:off x="5164138" y="1284065"/>
          <a:ext cx="285750" cy="384175"/>
        </p:xfrm>
        <a:graphic>
          <a:graphicData uri="http://schemas.openxmlformats.org/presentationml/2006/ole">
            <p:oleObj spid="_x0000_s122886" name="Rovnice" r:id="rId7" imgW="114120" imgH="152280" progId="Equation.3">
              <p:embed/>
            </p:oleObj>
          </a:graphicData>
        </a:graphic>
      </p:graphicFrame>
      <p:graphicFrame>
        <p:nvGraphicFramePr>
          <p:cNvPr id="16" name="Object 50"/>
          <p:cNvGraphicFramePr>
            <a:graphicFrameLocks noChangeAspect="1"/>
          </p:cNvGraphicFramePr>
          <p:nvPr/>
        </p:nvGraphicFramePr>
        <p:xfrm>
          <a:off x="6084168" y="1196752"/>
          <a:ext cx="1428750" cy="574675"/>
        </p:xfrm>
        <a:graphic>
          <a:graphicData uri="http://schemas.openxmlformats.org/presentationml/2006/ole">
            <p:oleObj spid="_x0000_s122887" name="Rovnice" r:id="rId8" imgW="571320" imgH="228600" progId="Equation.3">
              <p:embed/>
            </p:oleObj>
          </a:graphicData>
        </a:graphic>
      </p:graphicFrame>
      <p:graphicFrame>
        <p:nvGraphicFramePr>
          <p:cNvPr id="19" name="Object 52"/>
          <p:cNvGraphicFramePr>
            <a:graphicFrameLocks noChangeAspect="1"/>
          </p:cNvGraphicFramePr>
          <p:nvPr/>
        </p:nvGraphicFramePr>
        <p:xfrm>
          <a:off x="4283968" y="2132955"/>
          <a:ext cx="1114425" cy="542925"/>
        </p:xfrm>
        <a:graphic>
          <a:graphicData uri="http://schemas.openxmlformats.org/presentationml/2006/ole">
            <p:oleObj spid="_x0000_s122888" name="Rovnice" r:id="rId9" imgW="419040" imgH="203040" progId="Equation.3">
              <p:embed/>
            </p:oleObj>
          </a:graphicData>
        </a:graphic>
      </p:graphicFrame>
      <p:graphicFrame>
        <p:nvGraphicFramePr>
          <p:cNvPr id="23" name="Object 53"/>
          <p:cNvGraphicFramePr>
            <a:graphicFrameLocks noChangeAspect="1"/>
          </p:cNvGraphicFramePr>
          <p:nvPr/>
        </p:nvGraphicFramePr>
        <p:xfrm>
          <a:off x="5508104" y="2132856"/>
          <a:ext cx="2190750" cy="511175"/>
        </p:xfrm>
        <a:graphic>
          <a:graphicData uri="http://schemas.openxmlformats.org/presentationml/2006/ole">
            <p:oleObj spid="_x0000_s122889" name="Rovnice" r:id="rId10" imgW="876240" imgH="203040" progId="Equation.3">
              <p:embed/>
            </p:oleObj>
          </a:graphicData>
        </a:graphic>
      </p:graphicFrame>
      <p:graphicFrame>
        <p:nvGraphicFramePr>
          <p:cNvPr id="24" name="Object 54"/>
          <p:cNvGraphicFramePr>
            <a:graphicFrameLocks noChangeAspect="1"/>
          </p:cNvGraphicFramePr>
          <p:nvPr/>
        </p:nvGraphicFramePr>
        <p:xfrm>
          <a:off x="4355976" y="2691656"/>
          <a:ext cx="2222500" cy="479425"/>
        </p:xfrm>
        <a:graphic>
          <a:graphicData uri="http://schemas.openxmlformats.org/presentationml/2006/ole">
            <p:oleObj spid="_x0000_s122890" name="Rovnice" r:id="rId11" imgW="888840" imgH="190440" progId="Equation.3">
              <p:embed/>
            </p:oleObj>
          </a:graphicData>
        </a:graphic>
      </p:graphicFrame>
      <p:graphicFrame>
        <p:nvGraphicFramePr>
          <p:cNvPr id="25" name="Object 55"/>
          <p:cNvGraphicFramePr>
            <a:graphicFrameLocks noChangeAspect="1"/>
          </p:cNvGraphicFramePr>
          <p:nvPr/>
        </p:nvGraphicFramePr>
        <p:xfrm>
          <a:off x="4329113" y="3284984"/>
          <a:ext cx="2032000" cy="989012"/>
        </p:xfrm>
        <a:graphic>
          <a:graphicData uri="http://schemas.openxmlformats.org/presentationml/2006/ole">
            <p:oleObj spid="_x0000_s122891" name="Rovnice" r:id="rId12" imgW="812520" imgH="393480" progId="Equation.3">
              <p:embed/>
            </p:oleObj>
          </a:graphicData>
        </a:graphic>
      </p:graphicFrame>
      <p:graphicFrame>
        <p:nvGraphicFramePr>
          <p:cNvPr id="28" name="Object 58"/>
          <p:cNvGraphicFramePr>
            <a:graphicFrameLocks noChangeAspect="1"/>
          </p:cNvGraphicFramePr>
          <p:nvPr/>
        </p:nvGraphicFramePr>
        <p:xfrm>
          <a:off x="6370538" y="3553916"/>
          <a:ext cx="793750" cy="382587"/>
        </p:xfrm>
        <a:graphic>
          <a:graphicData uri="http://schemas.openxmlformats.org/presentationml/2006/ole">
            <p:oleObj spid="_x0000_s122893" name="Rovnice" r:id="rId13" imgW="317160" imgH="152280" progId="Equation.3">
              <p:embed/>
            </p:oleObj>
          </a:graphicData>
        </a:graphic>
      </p:graphicFrame>
      <p:graphicFrame>
        <p:nvGraphicFramePr>
          <p:cNvPr id="32" name="Object 61"/>
          <p:cNvGraphicFramePr>
            <a:graphicFrameLocks noChangeAspect="1"/>
          </p:cNvGraphicFramePr>
          <p:nvPr/>
        </p:nvGraphicFramePr>
        <p:xfrm>
          <a:off x="7365752" y="3481908"/>
          <a:ext cx="1382712" cy="712788"/>
        </p:xfrm>
        <a:graphic>
          <a:graphicData uri="http://schemas.openxmlformats.org/presentationml/2006/ole">
            <p:oleObj spid="_x0000_s122896" name="Rovnice" r:id="rId14" imgW="520560" imgH="266400" progId="Equation.3">
              <p:embed/>
            </p:oleObj>
          </a:graphicData>
        </a:graphic>
      </p:graphicFrame>
      <p:graphicFrame>
        <p:nvGraphicFramePr>
          <p:cNvPr id="33" name="Object 62"/>
          <p:cNvGraphicFramePr>
            <a:graphicFrameLocks noChangeAspect="1"/>
          </p:cNvGraphicFramePr>
          <p:nvPr/>
        </p:nvGraphicFramePr>
        <p:xfrm>
          <a:off x="4369147" y="4725144"/>
          <a:ext cx="1147763" cy="609600"/>
        </p:xfrm>
        <a:graphic>
          <a:graphicData uri="http://schemas.openxmlformats.org/presentationml/2006/ole">
            <p:oleObj spid="_x0000_s122897" name="Rovnice" r:id="rId15" imgW="431640" imgH="228600" progId="Equation.3">
              <p:embed/>
            </p:oleObj>
          </a:graphicData>
        </a:graphic>
      </p:graphicFrame>
      <p:graphicFrame>
        <p:nvGraphicFramePr>
          <p:cNvPr id="34" name="Object 63"/>
          <p:cNvGraphicFramePr>
            <a:graphicFrameLocks noChangeAspect="1"/>
          </p:cNvGraphicFramePr>
          <p:nvPr/>
        </p:nvGraphicFramePr>
        <p:xfrm>
          <a:off x="5575126" y="4653136"/>
          <a:ext cx="2381250" cy="574675"/>
        </p:xfrm>
        <a:graphic>
          <a:graphicData uri="http://schemas.openxmlformats.org/presentationml/2006/ole">
            <p:oleObj spid="_x0000_s122898" name="Rovnice" r:id="rId16" imgW="952200" imgH="228600" progId="Equation.3">
              <p:embed/>
            </p:oleObj>
          </a:graphicData>
        </a:graphic>
      </p:graphicFrame>
      <p:graphicFrame>
        <p:nvGraphicFramePr>
          <p:cNvPr id="35" name="Object 64"/>
          <p:cNvGraphicFramePr>
            <a:graphicFrameLocks noChangeAspect="1"/>
          </p:cNvGraphicFramePr>
          <p:nvPr/>
        </p:nvGraphicFramePr>
        <p:xfrm>
          <a:off x="5618708" y="5229200"/>
          <a:ext cx="825500" cy="479425"/>
        </p:xfrm>
        <a:graphic>
          <a:graphicData uri="http://schemas.openxmlformats.org/presentationml/2006/ole">
            <p:oleObj spid="_x0000_s122899" name="Rovnice" r:id="rId17" imgW="330120" imgH="190440" progId="Equation.3">
              <p:embed/>
            </p:oleObj>
          </a:graphicData>
        </a:graphic>
      </p:graphicFrame>
      <p:graphicFrame>
        <p:nvGraphicFramePr>
          <p:cNvPr id="36" name="Object 65"/>
          <p:cNvGraphicFramePr>
            <a:graphicFrameLocks noChangeAspect="1"/>
          </p:cNvGraphicFramePr>
          <p:nvPr/>
        </p:nvGraphicFramePr>
        <p:xfrm>
          <a:off x="7452320" y="5805264"/>
          <a:ext cx="1112837" cy="746125"/>
        </p:xfrm>
        <a:graphic>
          <a:graphicData uri="http://schemas.openxmlformats.org/presentationml/2006/ole">
            <p:oleObj spid="_x0000_s122900" name="Rovnice" r:id="rId18" imgW="419040" imgH="279360" progId="Equation.3">
              <p:embed/>
            </p:oleObj>
          </a:graphicData>
        </a:graphic>
      </p:graphicFrame>
      <p:graphicFrame>
        <p:nvGraphicFramePr>
          <p:cNvPr id="29745" name="Object 21"/>
          <p:cNvGraphicFramePr>
            <a:graphicFrameLocks noChangeAspect="1"/>
          </p:cNvGraphicFramePr>
          <p:nvPr/>
        </p:nvGraphicFramePr>
        <p:xfrm>
          <a:off x="1835696" y="5949280"/>
          <a:ext cx="214313" cy="288925"/>
        </p:xfrm>
        <a:graphic>
          <a:graphicData uri="http://schemas.openxmlformats.org/presentationml/2006/ole">
            <p:oleObj spid="_x0000_s122901" name="Rovnice" r:id="rId19" imgW="152280" imgH="203040" progId="Equation.3">
              <p:embed/>
            </p:oleObj>
          </a:graphicData>
        </a:graphic>
      </p:graphicFrame>
      <p:graphicFrame>
        <p:nvGraphicFramePr>
          <p:cNvPr id="5" name="Object 23"/>
          <p:cNvGraphicFramePr>
            <a:graphicFrameLocks noChangeAspect="1"/>
          </p:cNvGraphicFramePr>
          <p:nvPr/>
        </p:nvGraphicFramePr>
        <p:xfrm>
          <a:off x="2483768" y="5805264"/>
          <a:ext cx="212725" cy="325438"/>
        </p:xfrm>
        <a:graphic>
          <a:graphicData uri="http://schemas.openxmlformats.org/presentationml/2006/ole">
            <p:oleObj spid="_x0000_s122903" name="Rovnice" r:id="rId20" imgW="152280" imgH="228600" progId="Equation.3">
              <p:embed/>
            </p:oleObj>
          </a:graphicData>
        </a:graphic>
      </p:graphicFrame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1872000" y="6309320"/>
            <a:ext cx="76200" cy="95250"/>
            <a:chOff x="7500" y="12323"/>
            <a:chExt cx="120" cy="150"/>
          </a:xfrm>
        </p:grpSpPr>
        <p:cxnSp>
          <p:nvCxnSpPr>
            <p:cNvPr id="40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1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pSp>
        <p:nvGrpSpPr>
          <p:cNvPr id="13" name="Group 26"/>
          <p:cNvGrpSpPr>
            <a:grpSpLocks/>
          </p:cNvGrpSpPr>
          <p:nvPr/>
        </p:nvGrpSpPr>
        <p:grpSpPr bwMode="auto">
          <a:xfrm>
            <a:off x="2376000" y="5832000"/>
            <a:ext cx="76200" cy="95250"/>
            <a:chOff x="7500" y="12323"/>
            <a:chExt cx="120" cy="150"/>
          </a:xfrm>
        </p:grpSpPr>
        <p:cxnSp>
          <p:nvCxnSpPr>
            <p:cNvPr id="46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7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aphicFrame>
        <p:nvGraphicFramePr>
          <p:cNvPr id="6" name="Object 24"/>
          <p:cNvGraphicFramePr>
            <a:graphicFrameLocks noChangeAspect="1"/>
          </p:cNvGraphicFramePr>
          <p:nvPr/>
        </p:nvGraphicFramePr>
        <p:xfrm>
          <a:off x="827584" y="1844824"/>
          <a:ext cx="1349375" cy="542925"/>
        </p:xfrm>
        <a:graphic>
          <a:graphicData uri="http://schemas.openxmlformats.org/presentationml/2006/ole">
            <p:oleObj spid="_x0000_s122904" name="Rovnice" r:id="rId21" imgW="507960" imgH="203040" progId="Equation.3">
              <p:embed/>
            </p:oleObj>
          </a:graphicData>
        </a:graphic>
      </p:graphicFrame>
      <p:graphicFrame>
        <p:nvGraphicFramePr>
          <p:cNvPr id="2" name="Object 54"/>
          <p:cNvGraphicFramePr>
            <a:graphicFrameLocks noChangeAspect="1"/>
          </p:cNvGraphicFramePr>
          <p:nvPr/>
        </p:nvGraphicFramePr>
        <p:xfrm>
          <a:off x="6588224" y="2755156"/>
          <a:ext cx="603250" cy="415925"/>
        </p:xfrm>
        <a:graphic>
          <a:graphicData uri="http://schemas.openxmlformats.org/presentationml/2006/ole">
            <p:oleObj spid="_x0000_s122905" name="Rovnice" r:id="rId22" imgW="241200" imgH="1648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Skupina 37"/>
          <p:cNvGrpSpPr/>
          <p:nvPr/>
        </p:nvGrpSpPr>
        <p:grpSpPr>
          <a:xfrm>
            <a:off x="323528" y="2348880"/>
            <a:ext cx="3456384" cy="4248472"/>
            <a:chOff x="323528" y="2348880"/>
            <a:chExt cx="3456384" cy="4248472"/>
          </a:xfrm>
        </p:grpSpPr>
        <p:pic>
          <p:nvPicPr>
            <p:cNvPr id="30" name="Obrázek 29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3528" y="2420888"/>
              <a:ext cx="3456384" cy="4176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TextovéPole 30"/>
            <p:cNvSpPr txBox="1"/>
            <p:nvPr/>
          </p:nvSpPr>
          <p:spPr>
            <a:xfrm>
              <a:off x="3563888" y="5507940"/>
              <a:ext cx="1928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x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611560" y="2348880"/>
              <a:ext cx="1928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y</a:t>
              </a:r>
              <a:endParaRPr lang="cs-CZ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79" name="TextovéPole 78"/>
          <p:cNvSpPr txBox="1"/>
          <p:nvPr/>
        </p:nvSpPr>
        <p:spPr>
          <a:xfrm>
            <a:off x="252536" y="188640"/>
            <a:ext cx="7415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Doplň trojčleny na čtverec, načrtni graf a urči souřadnice vrcholu a průsečíky s osami:</a:t>
            </a:r>
          </a:p>
          <a:p>
            <a:pPr marL="625475" indent="-625475"/>
            <a:r>
              <a:rPr lang="cs-CZ" sz="2800" dirty="0" smtClean="0"/>
              <a:t>b)</a:t>
            </a:r>
            <a:endParaRPr lang="cs-CZ" sz="3200" dirty="0" smtClean="0"/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761380" y="1198141"/>
          <a:ext cx="2730500" cy="574675"/>
        </p:xfrm>
        <a:graphic>
          <a:graphicData uri="http://schemas.openxmlformats.org/presentationml/2006/ole">
            <p:oleObj spid="_x0000_s123906" name="Rovnice" r:id="rId4" imgW="1091880" imgH="228600" progId="Equation.3">
              <p:embed/>
            </p:oleObj>
          </a:graphicData>
        </a:graphic>
      </p:graphicFrame>
      <p:graphicFrame>
        <p:nvGraphicFramePr>
          <p:cNvPr id="9" name="Object 45"/>
          <p:cNvGraphicFramePr>
            <a:graphicFrameLocks noChangeAspect="1"/>
          </p:cNvGraphicFramePr>
          <p:nvPr/>
        </p:nvGraphicFramePr>
        <p:xfrm>
          <a:off x="3402434" y="1196752"/>
          <a:ext cx="2825750" cy="574675"/>
        </p:xfrm>
        <a:graphic>
          <a:graphicData uri="http://schemas.openxmlformats.org/presentationml/2006/ole">
            <p:oleObj spid="_x0000_s123907" name="Rovnice" r:id="rId5" imgW="1130040" imgH="228600" progId="Equation.3">
              <p:embed/>
            </p:oleObj>
          </a:graphicData>
        </a:graphic>
      </p:graphicFrame>
      <p:graphicFrame>
        <p:nvGraphicFramePr>
          <p:cNvPr id="11" name="Object 47"/>
          <p:cNvGraphicFramePr>
            <a:graphicFrameLocks noChangeAspect="1"/>
          </p:cNvGraphicFramePr>
          <p:nvPr/>
        </p:nvGraphicFramePr>
        <p:xfrm>
          <a:off x="4268788" y="1284065"/>
          <a:ext cx="317500" cy="382587"/>
        </p:xfrm>
        <a:graphic>
          <a:graphicData uri="http://schemas.openxmlformats.org/presentationml/2006/ole">
            <p:oleObj spid="_x0000_s123908" name="Rovnice" r:id="rId6" imgW="126720" imgH="152280" progId="Equation.3">
              <p:embed/>
            </p:oleObj>
          </a:graphicData>
        </a:graphic>
      </p:graphicFrame>
      <p:graphicFrame>
        <p:nvGraphicFramePr>
          <p:cNvPr id="14" name="Object 48"/>
          <p:cNvGraphicFramePr>
            <a:graphicFrameLocks noChangeAspect="1"/>
          </p:cNvGraphicFramePr>
          <p:nvPr/>
        </p:nvGraphicFramePr>
        <p:xfrm>
          <a:off x="5068888" y="1268190"/>
          <a:ext cx="476250" cy="415925"/>
        </p:xfrm>
        <a:graphic>
          <a:graphicData uri="http://schemas.openxmlformats.org/presentationml/2006/ole">
            <p:oleObj spid="_x0000_s123909" name="Rovnice" r:id="rId7" imgW="190440" imgH="164880" progId="Equation.3">
              <p:embed/>
            </p:oleObj>
          </a:graphicData>
        </a:graphic>
      </p:graphicFrame>
      <p:graphicFrame>
        <p:nvGraphicFramePr>
          <p:cNvPr id="16" name="Object 50"/>
          <p:cNvGraphicFramePr>
            <a:graphicFrameLocks noChangeAspect="1"/>
          </p:cNvGraphicFramePr>
          <p:nvPr/>
        </p:nvGraphicFramePr>
        <p:xfrm>
          <a:off x="6212408" y="1196752"/>
          <a:ext cx="2032000" cy="574675"/>
        </p:xfrm>
        <a:graphic>
          <a:graphicData uri="http://schemas.openxmlformats.org/presentationml/2006/ole">
            <p:oleObj spid="_x0000_s123910" name="Rovnice" r:id="rId8" imgW="812520" imgH="228600" progId="Equation.3">
              <p:embed/>
            </p:oleObj>
          </a:graphicData>
        </a:graphic>
      </p:graphicFrame>
      <p:graphicFrame>
        <p:nvGraphicFramePr>
          <p:cNvPr id="19" name="Object 52"/>
          <p:cNvGraphicFramePr>
            <a:graphicFrameLocks noChangeAspect="1"/>
          </p:cNvGraphicFramePr>
          <p:nvPr/>
        </p:nvGraphicFramePr>
        <p:xfrm>
          <a:off x="4283968" y="2060947"/>
          <a:ext cx="1114425" cy="542925"/>
        </p:xfrm>
        <a:graphic>
          <a:graphicData uri="http://schemas.openxmlformats.org/presentationml/2006/ole">
            <p:oleObj spid="_x0000_s123911" name="Rovnice" r:id="rId9" imgW="419040" imgH="203040" progId="Equation.3">
              <p:embed/>
            </p:oleObj>
          </a:graphicData>
        </a:graphic>
      </p:graphicFrame>
      <p:graphicFrame>
        <p:nvGraphicFramePr>
          <p:cNvPr id="23" name="Object 53"/>
          <p:cNvGraphicFramePr>
            <a:graphicFrameLocks noChangeAspect="1"/>
          </p:cNvGraphicFramePr>
          <p:nvPr/>
        </p:nvGraphicFramePr>
        <p:xfrm>
          <a:off x="5413375" y="2060848"/>
          <a:ext cx="2381250" cy="511175"/>
        </p:xfrm>
        <a:graphic>
          <a:graphicData uri="http://schemas.openxmlformats.org/presentationml/2006/ole">
            <p:oleObj spid="_x0000_s123912" name="Rovnice" r:id="rId10" imgW="952200" imgH="203040" progId="Equation.3">
              <p:embed/>
            </p:oleObj>
          </a:graphicData>
        </a:graphic>
      </p:graphicFrame>
      <p:graphicFrame>
        <p:nvGraphicFramePr>
          <p:cNvPr id="24" name="Object 54"/>
          <p:cNvGraphicFramePr>
            <a:graphicFrameLocks noChangeAspect="1"/>
          </p:cNvGraphicFramePr>
          <p:nvPr/>
        </p:nvGraphicFramePr>
        <p:xfrm>
          <a:off x="4283546" y="2572023"/>
          <a:ext cx="2952750" cy="576263"/>
        </p:xfrm>
        <a:graphic>
          <a:graphicData uri="http://schemas.openxmlformats.org/presentationml/2006/ole">
            <p:oleObj spid="_x0000_s123913" name="Rovnice" r:id="rId11" imgW="1180800" imgH="228600" progId="Equation.3">
              <p:embed/>
            </p:oleObj>
          </a:graphicData>
        </a:graphic>
      </p:graphicFrame>
      <p:graphicFrame>
        <p:nvGraphicFramePr>
          <p:cNvPr id="25" name="Object 55"/>
          <p:cNvGraphicFramePr>
            <a:graphicFrameLocks noChangeAspect="1"/>
          </p:cNvGraphicFramePr>
          <p:nvPr/>
        </p:nvGraphicFramePr>
        <p:xfrm>
          <a:off x="4283968" y="3455393"/>
          <a:ext cx="2063750" cy="989012"/>
        </p:xfrm>
        <a:graphic>
          <a:graphicData uri="http://schemas.openxmlformats.org/presentationml/2006/ole">
            <p:oleObj spid="_x0000_s123914" name="Rovnice" r:id="rId12" imgW="825480" imgH="393480" progId="Equation.3">
              <p:embed/>
            </p:oleObj>
          </a:graphicData>
        </a:graphic>
      </p:graphicFrame>
      <p:graphicFrame>
        <p:nvGraphicFramePr>
          <p:cNvPr id="32" name="Object 61"/>
          <p:cNvGraphicFramePr>
            <a:graphicFrameLocks noChangeAspect="1"/>
          </p:cNvGraphicFramePr>
          <p:nvPr/>
        </p:nvGraphicFramePr>
        <p:xfrm>
          <a:off x="7633593" y="3148832"/>
          <a:ext cx="1247775" cy="712787"/>
        </p:xfrm>
        <a:graphic>
          <a:graphicData uri="http://schemas.openxmlformats.org/presentationml/2006/ole">
            <p:oleObj spid="_x0000_s123917" name="Rovnice" r:id="rId13" imgW="469800" imgH="266400" progId="Equation.3">
              <p:embed/>
            </p:oleObj>
          </a:graphicData>
        </a:graphic>
      </p:graphicFrame>
      <p:graphicFrame>
        <p:nvGraphicFramePr>
          <p:cNvPr id="33" name="Object 62"/>
          <p:cNvGraphicFramePr>
            <a:graphicFrameLocks noChangeAspect="1"/>
          </p:cNvGraphicFramePr>
          <p:nvPr/>
        </p:nvGraphicFramePr>
        <p:xfrm>
          <a:off x="4369147" y="4965799"/>
          <a:ext cx="1147763" cy="609600"/>
        </p:xfrm>
        <a:graphic>
          <a:graphicData uri="http://schemas.openxmlformats.org/presentationml/2006/ole">
            <p:oleObj spid="_x0000_s123918" name="Rovnice" r:id="rId14" imgW="431640" imgH="228600" progId="Equation.3">
              <p:embed/>
            </p:oleObj>
          </a:graphicData>
        </a:graphic>
      </p:graphicFrame>
      <p:graphicFrame>
        <p:nvGraphicFramePr>
          <p:cNvPr id="34" name="Object 63"/>
          <p:cNvGraphicFramePr>
            <a:graphicFrameLocks noChangeAspect="1"/>
          </p:cNvGraphicFramePr>
          <p:nvPr/>
        </p:nvGraphicFramePr>
        <p:xfrm>
          <a:off x="5464175" y="4894263"/>
          <a:ext cx="2603500" cy="574675"/>
        </p:xfrm>
        <a:graphic>
          <a:graphicData uri="http://schemas.openxmlformats.org/presentationml/2006/ole">
            <p:oleObj spid="_x0000_s123919" name="Rovnice" r:id="rId15" imgW="1041120" imgH="228600" progId="Equation.3">
              <p:embed/>
            </p:oleObj>
          </a:graphicData>
        </a:graphic>
      </p:graphicFrame>
      <p:graphicFrame>
        <p:nvGraphicFramePr>
          <p:cNvPr id="35" name="Object 64"/>
          <p:cNvGraphicFramePr>
            <a:graphicFrameLocks noChangeAspect="1"/>
          </p:cNvGraphicFramePr>
          <p:nvPr/>
        </p:nvGraphicFramePr>
        <p:xfrm>
          <a:off x="5508104" y="5470525"/>
          <a:ext cx="1016000" cy="479425"/>
        </p:xfrm>
        <a:graphic>
          <a:graphicData uri="http://schemas.openxmlformats.org/presentationml/2006/ole">
            <p:oleObj spid="_x0000_s123920" name="Rovnice" r:id="rId16" imgW="406080" imgH="190440" progId="Equation.3">
              <p:embed/>
            </p:oleObj>
          </a:graphicData>
        </a:graphic>
      </p:graphicFrame>
      <p:graphicFrame>
        <p:nvGraphicFramePr>
          <p:cNvPr id="36" name="Object 65"/>
          <p:cNvGraphicFramePr>
            <a:graphicFrameLocks noChangeAspect="1"/>
          </p:cNvGraphicFramePr>
          <p:nvPr/>
        </p:nvGraphicFramePr>
        <p:xfrm>
          <a:off x="7506022" y="5805488"/>
          <a:ext cx="1314450" cy="746125"/>
        </p:xfrm>
        <a:graphic>
          <a:graphicData uri="http://schemas.openxmlformats.org/presentationml/2006/ole">
            <p:oleObj spid="_x0000_s123921" name="Rovnice" r:id="rId17" imgW="495000" imgH="279360" progId="Equation.3">
              <p:embed/>
            </p:oleObj>
          </a:graphicData>
        </a:graphic>
      </p:graphicFrame>
      <p:graphicFrame>
        <p:nvGraphicFramePr>
          <p:cNvPr id="29745" name="Object 21"/>
          <p:cNvGraphicFramePr>
            <a:graphicFrameLocks noChangeAspect="1"/>
          </p:cNvGraphicFramePr>
          <p:nvPr/>
        </p:nvGraphicFramePr>
        <p:xfrm>
          <a:off x="2771800" y="5229200"/>
          <a:ext cx="268287" cy="288925"/>
        </p:xfrm>
        <a:graphic>
          <a:graphicData uri="http://schemas.openxmlformats.org/presentationml/2006/ole">
            <p:oleObj spid="_x0000_s123922" name="Rovnice" r:id="rId18" imgW="190440" imgH="203040" progId="Equation.3">
              <p:embed/>
            </p:oleObj>
          </a:graphicData>
        </a:graphic>
      </p:graphicFrame>
      <p:graphicFrame>
        <p:nvGraphicFramePr>
          <p:cNvPr id="5" name="Object 23"/>
          <p:cNvGraphicFramePr>
            <a:graphicFrameLocks noChangeAspect="1"/>
          </p:cNvGraphicFramePr>
          <p:nvPr/>
        </p:nvGraphicFramePr>
        <p:xfrm>
          <a:off x="683568" y="2780928"/>
          <a:ext cx="212725" cy="325438"/>
        </p:xfrm>
        <a:graphic>
          <a:graphicData uri="http://schemas.openxmlformats.org/presentationml/2006/ole">
            <p:oleObj spid="_x0000_s123923" name="Rovnice" r:id="rId19" imgW="152280" imgH="228600" progId="Equation.3">
              <p:embed/>
            </p:oleObj>
          </a:graphicData>
        </a:graphic>
      </p:graphicFrame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1259632" y="5493990"/>
            <a:ext cx="76200" cy="95250"/>
            <a:chOff x="7500" y="12323"/>
            <a:chExt cx="120" cy="150"/>
          </a:xfrm>
        </p:grpSpPr>
        <p:cxnSp>
          <p:nvCxnSpPr>
            <p:cNvPr id="40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1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586800" y="2980800"/>
            <a:ext cx="76200" cy="95250"/>
            <a:chOff x="7500" y="12323"/>
            <a:chExt cx="120" cy="150"/>
          </a:xfrm>
        </p:grpSpPr>
        <p:cxnSp>
          <p:nvCxnSpPr>
            <p:cNvPr id="46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7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aphicFrame>
        <p:nvGraphicFramePr>
          <p:cNvPr id="6" name="Object 24"/>
          <p:cNvGraphicFramePr>
            <a:graphicFrameLocks noChangeAspect="1"/>
          </p:cNvGraphicFramePr>
          <p:nvPr/>
        </p:nvGraphicFramePr>
        <p:xfrm>
          <a:off x="827584" y="1772816"/>
          <a:ext cx="1316037" cy="542925"/>
        </p:xfrm>
        <a:graphic>
          <a:graphicData uri="http://schemas.openxmlformats.org/presentationml/2006/ole">
            <p:oleObj spid="_x0000_s123924" name="Rovnice" r:id="rId20" imgW="495000" imgH="203040" progId="Equation.3">
              <p:embed/>
            </p:oleObj>
          </a:graphicData>
        </a:graphic>
      </p:graphicFrame>
      <p:graphicFrame>
        <p:nvGraphicFramePr>
          <p:cNvPr id="2" name="Object 54"/>
          <p:cNvGraphicFramePr>
            <a:graphicFrameLocks noChangeAspect="1"/>
          </p:cNvGraphicFramePr>
          <p:nvPr/>
        </p:nvGraphicFramePr>
        <p:xfrm>
          <a:off x="7156450" y="2635523"/>
          <a:ext cx="762000" cy="415925"/>
        </p:xfrm>
        <a:graphic>
          <a:graphicData uri="http://schemas.openxmlformats.org/presentationml/2006/ole">
            <p:oleObj spid="_x0000_s123925" name="Rovnice" r:id="rId21" imgW="304560" imgH="164880" progId="Equation.3">
              <p:embed/>
            </p:oleObj>
          </a:graphicData>
        </a:graphic>
      </p:graphicFrame>
      <p:graphicFrame>
        <p:nvGraphicFramePr>
          <p:cNvPr id="8" name="Object 64"/>
          <p:cNvGraphicFramePr>
            <a:graphicFrameLocks noChangeAspect="1"/>
          </p:cNvGraphicFramePr>
          <p:nvPr/>
        </p:nvGraphicFramePr>
        <p:xfrm>
          <a:off x="6414938" y="3220269"/>
          <a:ext cx="984250" cy="511175"/>
        </p:xfrm>
        <a:graphic>
          <a:graphicData uri="http://schemas.openxmlformats.org/presentationml/2006/ole">
            <p:oleObj spid="_x0000_s123926" name="Rovnice" r:id="rId22" imgW="393480" imgH="203040" progId="Equation.3">
              <p:embed/>
            </p:oleObj>
          </a:graphicData>
        </a:graphic>
      </p:graphicFrame>
      <p:graphicFrame>
        <p:nvGraphicFramePr>
          <p:cNvPr id="10" name="Object 64"/>
          <p:cNvGraphicFramePr>
            <a:graphicFrameLocks noChangeAspect="1"/>
          </p:cNvGraphicFramePr>
          <p:nvPr/>
        </p:nvGraphicFramePr>
        <p:xfrm>
          <a:off x="6438800" y="4156373"/>
          <a:ext cx="984250" cy="511175"/>
        </p:xfrm>
        <a:graphic>
          <a:graphicData uri="http://schemas.openxmlformats.org/presentationml/2006/ole">
            <p:oleObj spid="_x0000_s123927" name="Rovnice" r:id="rId23" imgW="393480" imgH="203040" progId="Equation.3">
              <p:embed/>
            </p:oleObj>
          </a:graphicData>
        </a:graphic>
      </p:graphicFrame>
      <p:cxnSp>
        <p:nvCxnSpPr>
          <p:cNvPr id="43" name="Přímá spojovací šipka 42"/>
          <p:cNvCxnSpPr/>
          <p:nvPr/>
        </p:nvCxnSpPr>
        <p:spPr>
          <a:xfrm flipV="1">
            <a:off x="6342930" y="3580309"/>
            <a:ext cx="216024" cy="36004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/>
          <p:nvPr/>
        </p:nvCxnSpPr>
        <p:spPr>
          <a:xfrm>
            <a:off x="6342930" y="3940349"/>
            <a:ext cx="216024" cy="36004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Object 61"/>
          <p:cNvGraphicFramePr>
            <a:graphicFrameLocks noChangeAspect="1"/>
          </p:cNvGraphicFramePr>
          <p:nvPr/>
        </p:nvGraphicFramePr>
        <p:xfrm>
          <a:off x="7639074" y="4084365"/>
          <a:ext cx="1247775" cy="712787"/>
        </p:xfrm>
        <a:graphic>
          <a:graphicData uri="http://schemas.openxmlformats.org/presentationml/2006/ole">
            <p:oleObj spid="_x0000_s123928" name="Rovnice" r:id="rId24" imgW="469800" imgH="266400" progId="Equation.3">
              <p:embed/>
            </p:oleObj>
          </a:graphicData>
        </a:graphic>
      </p:graphicFrame>
      <p:grpSp>
        <p:nvGrpSpPr>
          <p:cNvPr id="49" name="Group 26"/>
          <p:cNvGrpSpPr>
            <a:grpSpLocks/>
          </p:cNvGrpSpPr>
          <p:nvPr/>
        </p:nvGrpSpPr>
        <p:grpSpPr bwMode="auto">
          <a:xfrm>
            <a:off x="2646000" y="5517232"/>
            <a:ext cx="76200" cy="95250"/>
            <a:chOff x="7500" y="12323"/>
            <a:chExt cx="120" cy="150"/>
          </a:xfrm>
        </p:grpSpPr>
        <p:cxnSp>
          <p:nvCxnSpPr>
            <p:cNvPr id="50" name="AutoShape 27"/>
            <p:cNvCxnSpPr>
              <a:cxnSpLocks noChangeShapeType="1"/>
            </p:cNvCxnSpPr>
            <p:nvPr/>
          </p:nvCxnSpPr>
          <p:spPr bwMode="auto">
            <a:xfrm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51" name="AutoShape 28"/>
            <p:cNvCxnSpPr>
              <a:cxnSpLocks noChangeShapeType="1"/>
            </p:cNvCxnSpPr>
            <p:nvPr/>
          </p:nvCxnSpPr>
          <p:spPr bwMode="auto">
            <a:xfrm flipH="1" flipV="1">
              <a:off x="7500" y="12323"/>
              <a:ext cx="120" cy="150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</p:cxnSp>
      </p:grpSp>
      <p:graphicFrame>
        <p:nvGraphicFramePr>
          <p:cNvPr id="13" name="Object 21"/>
          <p:cNvGraphicFramePr>
            <a:graphicFrameLocks noChangeAspect="1"/>
          </p:cNvGraphicFramePr>
          <p:nvPr/>
        </p:nvGraphicFramePr>
        <p:xfrm>
          <a:off x="971600" y="5229200"/>
          <a:ext cx="268288" cy="290513"/>
        </p:xfrm>
        <a:graphic>
          <a:graphicData uri="http://schemas.openxmlformats.org/presentationml/2006/ole">
            <p:oleObj spid="_x0000_s123929" name="Rovnice" r:id="rId25" imgW="19044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  <p:pic>
        <p:nvPicPr>
          <p:cNvPr id="124930" name="Picture 2" descr="http://nd01.jxs.cz/189/449/a0c44fc536_36974352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764704"/>
            <a:ext cx="3312368" cy="39176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1169</TotalTime>
  <Words>128</Words>
  <Application>Microsoft Office PowerPoint</Application>
  <PresentationFormat>Předvádění na obrazovce (4:3)</PresentationFormat>
  <Paragraphs>28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Rovnice</vt:lpstr>
      <vt:lpstr>7.6 Doplnění na čtverec</vt:lpstr>
      <vt:lpstr>Snímek 2</vt:lpstr>
      <vt:lpstr>Snímek 3</vt:lpstr>
      <vt:lpstr>Snímek 4</vt:lpstr>
      <vt:lpstr>Snímek 5</vt:lpstr>
      <vt:lpstr>Snímek 6</vt:lpstr>
      <vt:lpstr>Snímek 7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164</cp:revision>
  <dcterms:created xsi:type="dcterms:W3CDTF">2013-04-02T09:10:14Z</dcterms:created>
  <dcterms:modified xsi:type="dcterms:W3CDTF">2014-06-12T09:59:30Z</dcterms:modified>
</cp:coreProperties>
</file>