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75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A90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78" autoAdjust="0"/>
    <p:restoredTop sz="94660"/>
  </p:normalViewPr>
  <p:slideViewPr>
    <p:cSldViewPr>
      <p:cViewPr varScale="1">
        <p:scale>
          <a:sx n="116" d="100"/>
          <a:sy n="116" d="100"/>
        </p:scale>
        <p:origin x="-18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15F448-5C50-4215-9A5A-E83E022E8549}" type="doc">
      <dgm:prSet loTypeId="urn:microsoft.com/office/officeart/2005/8/layout/hierarchy6" loCatId="hierarchy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B291D265-2156-4155-BBE6-8F89D9C688FF}">
      <dgm:prSet phldrT="[Text]" custT="1"/>
      <dgm:spPr/>
      <dgm:t>
        <a:bodyPr/>
        <a:lstStyle/>
        <a:p>
          <a:r>
            <a:rPr lang="cs-CZ" sz="1800" dirty="0" smtClean="0"/>
            <a:t>chemické látky jsou tvořeny</a:t>
          </a:r>
          <a:endParaRPr lang="en-GB" sz="1800" dirty="0"/>
        </a:p>
      </dgm:t>
    </dgm:pt>
    <dgm:pt modelId="{F220B62F-865C-448B-B39A-78720D312B8F}" type="parTrans" cxnId="{22999A7B-1C6B-4086-B46D-11525F26D857}">
      <dgm:prSet/>
      <dgm:spPr/>
      <dgm:t>
        <a:bodyPr/>
        <a:lstStyle/>
        <a:p>
          <a:endParaRPr lang="en-GB" sz="3200"/>
        </a:p>
      </dgm:t>
    </dgm:pt>
    <dgm:pt modelId="{483622B4-ED12-450A-B3E4-C90A1D8EBEE0}" type="sibTrans" cxnId="{22999A7B-1C6B-4086-B46D-11525F26D857}">
      <dgm:prSet/>
      <dgm:spPr/>
      <dgm:t>
        <a:bodyPr/>
        <a:lstStyle/>
        <a:p>
          <a:endParaRPr lang="en-GB" sz="3200"/>
        </a:p>
      </dgm:t>
    </dgm:pt>
    <dgm:pt modelId="{9A8D123C-323F-4F65-948B-605F89AB85D7}" type="asst">
      <dgm:prSet phldrT="[Text]" custT="1"/>
      <dgm:spPr/>
      <dgm:t>
        <a:bodyPr/>
        <a:lstStyle/>
        <a:p>
          <a:r>
            <a:rPr lang="cs-CZ" sz="1800" smtClean="0"/>
            <a:t>atomy</a:t>
          </a:r>
          <a:endParaRPr lang="en-GB" sz="1800" dirty="0"/>
        </a:p>
      </dgm:t>
    </dgm:pt>
    <dgm:pt modelId="{8632298F-32A4-47D4-9AE4-9694C998DBFB}" type="parTrans" cxnId="{7DEA3211-76B8-4CC3-B391-A54D69EA5FA9}">
      <dgm:prSet/>
      <dgm:spPr/>
      <dgm:t>
        <a:bodyPr/>
        <a:lstStyle/>
        <a:p>
          <a:endParaRPr lang="en-GB" sz="3200"/>
        </a:p>
      </dgm:t>
    </dgm:pt>
    <dgm:pt modelId="{D140C1D6-44B5-4885-AAC6-BBC84F2339B0}" type="sibTrans" cxnId="{7DEA3211-76B8-4CC3-B391-A54D69EA5FA9}">
      <dgm:prSet/>
      <dgm:spPr/>
      <dgm:t>
        <a:bodyPr/>
        <a:lstStyle/>
        <a:p>
          <a:endParaRPr lang="en-GB" sz="3200"/>
        </a:p>
      </dgm:t>
    </dgm:pt>
    <dgm:pt modelId="{A46DB8A0-70BB-4408-B7C6-DDF97ACB7D21}">
      <dgm:prSet phldrT="[Text]" custT="1"/>
      <dgm:spPr/>
      <dgm:t>
        <a:bodyPr/>
        <a:lstStyle/>
        <a:p>
          <a:r>
            <a:rPr lang="cs-CZ" sz="1800" smtClean="0"/>
            <a:t>ionty</a:t>
          </a:r>
          <a:endParaRPr lang="en-GB" sz="1800" dirty="0"/>
        </a:p>
      </dgm:t>
    </dgm:pt>
    <dgm:pt modelId="{75153685-2698-49C9-9BBE-DBB61D80617E}" type="parTrans" cxnId="{DE23605D-DFBB-4F68-8C5C-AFB0EA8F6D74}">
      <dgm:prSet/>
      <dgm:spPr/>
      <dgm:t>
        <a:bodyPr/>
        <a:lstStyle/>
        <a:p>
          <a:endParaRPr lang="en-GB" sz="3200"/>
        </a:p>
      </dgm:t>
    </dgm:pt>
    <dgm:pt modelId="{65F7313C-BB26-441C-A4C5-6B75CD3ED575}" type="sibTrans" cxnId="{DE23605D-DFBB-4F68-8C5C-AFB0EA8F6D74}">
      <dgm:prSet/>
      <dgm:spPr/>
      <dgm:t>
        <a:bodyPr/>
        <a:lstStyle/>
        <a:p>
          <a:endParaRPr lang="en-GB" sz="3200"/>
        </a:p>
      </dgm:t>
    </dgm:pt>
    <dgm:pt modelId="{6F73667A-33AB-4DD5-BF35-81535F73E3E6}">
      <dgm:prSet phldrT="[Text]" custT="1"/>
      <dgm:spPr/>
      <dgm:t>
        <a:bodyPr/>
        <a:lstStyle/>
        <a:p>
          <a:endParaRPr lang="en-GB" sz="4800" dirty="0"/>
        </a:p>
      </dgm:t>
    </dgm:pt>
    <dgm:pt modelId="{E02973AA-0BF8-46BF-8FBB-FD985E05E3AE}" type="parTrans" cxnId="{B504ACA9-F654-4CBB-A6A3-151B7CB59BCD}">
      <dgm:prSet/>
      <dgm:spPr/>
      <dgm:t>
        <a:bodyPr/>
        <a:lstStyle/>
        <a:p>
          <a:endParaRPr lang="en-GB" sz="3200"/>
        </a:p>
      </dgm:t>
    </dgm:pt>
    <dgm:pt modelId="{250EB96A-C894-42D4-AB02-E274FFFD29BB}" type="sibTrans" cxnId="{B504ACA9-F654-4CBB-A6A3-151B7CB59BCD}">
      <dgm:prSet/>
      <dgm:spPr/>
      <dgm:t>
        <a:bodyPr/>
        <a:lstStyle/>
        <a:p>
          <a:endParaRPr lang="en-GB" sz="3200"/>
        </a:p>
      </dgm:t>
    </dgm:pt>
    <dgm:pt modelId="{09A2A9F1-1FFD-4CC2-A13C-9F7F973A4B68}">
      <dgm:prSet custT="1"/>
      <dgm:spPr/>
      <dgm:t>
        <a:bodyPr/>
        <a:lstStyle/>
        <a:p>
          <a:r>
            <a:rPr lang="cs-CZ" sz="1800" dirty="0" smtClean="0"/>
            <a:t>nesloučené</a:t>
          </a:r>
          <a:endParaRPr lang="en-GB" sz="1800" dirty="0"/>
        </a:p>
      </dgm:t>
    </dgm:pt>
    <dgm:pt modelId="{13A534C3-3D87-41AA-A9BA-F0FDA9528923}" type="parTrans" cxnId="{31F6F459-9F36-485B-92DC-4883F0FCFA8D}">
      <dgm:prSet/>
      <dgm:spPr/>
      <dgm:t>
        <a:bodyPr/>
        <a:lstStyle/>
        <a:p>
          <a:endParaRPr lang="en-GB" sz="3200"/>
        </a:p>
      </dgm:t>
    </dgm:pt>
    <dgm:pt modelId="{5E0601A0-3709-46FD-B5EA-EDD0A6711BF0}" type="sibTrans" cxnId="{31F6F459-9F36-485B-92DC-4883F0FCFA8D}">
      <dgm:prSet/>
      <dgm:spPr/>
      <dgm:t>
        <a:bodyPr/>
        <a:lstStyle/>
        <a:p>
          <a:endParaRPr lang="en-GB" sz="3200"/>
        </a:p>
      </dgm:t>
    </dgm:pt>
    <dgm:pt modelId="{12D83885-BB82-41BD-B039-BFE402171E5A}">
      <dgm:prSet custT="1"/>
      <dgm:spPr>
        <a:solidFill>
          <a:srgbClr val="C00000"/>
        </a:solidFill>
      </dgm:spPr>
      <dgm:t>
        <a:bodyPr/>
        <a:lstStyle/>
        <a:p>
          <a:r>
            <a:rPr lang="cs-CZ" sz="1800" dirty="0" smtClean="0"/>
            <a:t>vzácné plyny</a:t>
          </a:r>
          <a:endParaRPr lang="en-GB" sz="1800" dirty="0"/>
        </a:p>
      </dgm:t>
    </dgm:pt>
    <dgm:pt modelId="{6C57D7EC-894C-4E73-A921-87CE93A6DB68}" type="parTrans" cxnId="{30344E7C-FBDB-4B0E-82BD-86C03D3CDFD4}">
      <dgm:prSet/>
      <dgm:spPr/>
      <dgm:t>
        <a:bodyPr/>
        <a:lstStyle/>
        <a:p>
          <a:endParaRPr lang="en-GB" sz="3200"/>
        </a:p>
      </dgm:t>
    </dgm:pt>
    <dgm:pt modelId="{1A0F20DE-EF13-44D2-9C6A-83C0F1B423BF}" type="sibTrans" cxnId="{30344E7C-FBDB-4B0E-82BD-86C03D3CDFD4}">
      <dgm:prSet/>
      <dgm:spPr/>
      <dgm:t>
        <a:bodyPr/>
        <a:lstStyle/>
        <a:p>
          <a:endParaRPr lang="en-GB" sz="3200"/>
        </a:p>
      </dgm:t>
    </dgm:pt>
    <dgm:pt modelId="{CE625428-D7A3-4AFD-B0C0-9F4821C7A740}">
      <dgm:prSet custT="1"/>
      <dgm:spPr/>
      <dgm:t>
        <a:bodyPr/>
        <a:lstStyle/>
        <a:p>
          <a:r>
            <a:rPr lang="cs-CZ" sz="1800" dirty="0" smtClean="0"/>
            <a:t>sloučené</a:t>
          </a:r>
          <a:endParaRPr lang="en-GB" sz="1800" dirty="0"/>
        </a:p>
      </dgm:t>
    </dgm:pt>
    <dgm:pt modelId="{BC671DAA-5265-4886-A401-E55EB92605C9}" type="parTrans" cxnId="{B47936E5-E56C-49E9-ADE7-AC0746837876}">
      <dgm:prSet/>
      <dgm:spPr/>
      <dgm:t>
        <a:bodyPr/>
        <a:lstStyle/>
        <a:p>
          <a:endParaRPr lang="en-GB" sz="3200"/>
        </a:p>
      </dgm:t>
    </dgm:pt>
    <dgm:pt modelId="{276ACA0F-25C9-4B4A-86FE-8D5E5EAECE41}" type="sibTrans" cxnId="{B47936E5-E56C-49E9-ADE7-AC0746837876}">
      <dgm:prSet/>
      <dgm:spPr/>
      <dgm:t>
        <a:bodyPr/>
        <a:lstStyle/>
        <a:p>
          <a:endParaRPr lang="en-GB" sz="3200"/>
        </a:p>
      </dgm:t>
    </dgm:pt>
    <dgm:pt modelId="{4D648999-92E3-4B6B-974E-71A0F1625082}">
      <dgm:prSet custT="1"/>
      <dgm:spPr/>
      <dgm:t>
        <a:bodyPr/>
        <a:lstStyle/>
        <a:p>
          <a:r>
            <a:rPr lang="cs-CZ" sz="1800" dirty="0" smtClean="0"/>
            <a:t>molekuly</a:t>
          </a:r>
          <a:endParaRPr lang="en-GB" sz="1800" dirty="0"/>
        </a:p>
      </dgm:t>
    </dgm:pt>
    <dgm:pt modelId="{99094AA8-0FB0-4859-834B-F204AFF8E90B}" type="parTrans" cxnId="{8F76FA12-4BEE-41E8-B819-7C395C9D2F9F}">
      <dgm:prSet/>
      <dgm:spPr/>
      <dgm:t>
        <a:bodyPr/>
        <a:lstStyle/>
        <a:p>
          <a:endParaRPr lang="en-GB" sz="3200"/>
        </a:p>
      </dgm:t>
    </dgm:pt>
    <dgm:pt modelId="{8151CB00-2858-4C01-8458-B9228ECF1164}" type="sibTrans" cxnId="{8F76FA12-4BEE-41E8-B819-7C395C9D2F9F}">
      <dgm:prSet/>
      <dgm:spPr/>
      <dgm:t>
        <a:bodyPr/>
        <a:lstStyle/>
        <a:p>
          <a:endParaRPr lang="en-GB" sz="3200"/>
        </a:p>
      </dgm:t>
    </dgm:pt>
    <dgm:pt modelId="{15655B42-8EE1-4E7E-B492-67A885633F05}">
      <dgm:prSet custT="1"/>
      <dgm:spPr>
        <a:solidFill>
          <a:srgbClr val="C00000"/>
        </a:solidFill>
      </dgm:spPr>
      <dgm:t>
        <a:bodyPr/>
        <a:lstStyle/>
        <a:p>
          <a:r>
            <a:rPr lang="cs-CZ" sz="1800" dirty="0" smtClean="0"/>
            <a:t>jod, amoniak</a:t>
          </a:r>
          <a:endParaRPr lang="en-GB" sz="1800" dirty="0"/>
        </a:p>
      </dgm:t>
    </dgm:pt>
    <dgm:pt modelId="{0A6931F5-4BBF-4AFC-B6EC-DA4C5E766FED}" type="parTrans" cxnId="{DB347C50-F06A-4B37-9A96-F703D1D9D0C0}">
      <dgm:prSet/>
      <dgm:spPr/>
      <dgm:t>
        <a:bodyPr/>
        <a:lstStyle/>
        <a:p>
          <a:endParaRPr lang="en-GB" sz="3200"/>
        </a:p>
      </dgm:t>
    </dgm:pt>
    <dgm:pt modelId="{C56F3F98-D1F8-49ED-AE9A-361B0EEC3160}" type="sibTrans" cxnId="{DB347C50-F06A-4B37-9A96-F703D1D9D0C0}">
      <dgm:prSet/>
      <dgm:spPr/>
      <dgm:t>
        <a:bodyPr/>
        <a:lstStyle/>
        <a:p>
          <a:endParaRPr lang="en-GB" sz="3200"/>
        </a:p>
      </dgm:t>
    </dgm:pt>
    <dgm:pt modelId="{E0F94269-C7A9-4AB7-A70A-AF0B1E5FFDDF}">
      <dgm:prSet custT="1"/>
      <dgm:spPr/>
      <dgm:t>
        <a:bodyPr/>
        <a:lstStyle/>
        <a:p>
          <a:r>
            <a:rPr lang="cs-CZ" sz="1800" dirty="0" smtClean="0"/>
            <a:t>makromolekuly</a:t>
          </a:r>
          <a:endParaRPr lang="en-GB" sz="1800" dirty="0"/>
        </a:p>
      </dgm:t>
    </dgm:pt>
    <dgm:pt modelId="{3F19C345-768E-4301-A141-F07394A3BC64}" type="parTrans" cxnId="{CE30D292-7772-4368-BE86-D7F1C4B654ED}">
      <dgm:prSet/>
      <dgm:spPr/>
      <dgm:t>
        <a:bodyPr/>
        <a:lstStyle/>
        <a:p>
          <a:endParaRPr lang="en-GB" sz="3200"/>
        </a:p>
      </dgm:t>
    </dgm:pt>
    <dgm:pt modelId="{FAD12D39-9D6E-4FD3-89D9-9FC11FE0FEF0}" type="sibTrans" cxnId="{CE30D292-7772-4368-BE86-D7F1C4B654ED}">
      <dgm:prSet/>
      <dgm:spPr/>
      <dgm:t>
        <a:bodyPr/>
        <a:lstStyle/>
        <a:p>
          <a:endParaRPr lang="en-GB" sz="3200"/>
        </a:p>
      </dgm:t>
    </dgm:pt>
    <dgm:pt modelId="{6300DFBD-35F8-4DA0-B7CE-2C67B8978223}">
      <dgm:prSet custT="1"/>
      <dgm:spPr>
        <a:solidFill>
          <a:srgbClr val="C00000"/>
        </a:solidFill>
      </dgm:spPr>
      <dgm:t>
        <a:bodyPr/>
        <a:lstStyle/>
        <a:p>
          <a:r>
            <a:rPr lang="cs-CZ" sz="1800" dirty="0" smtClean="0"/>
            <a:t>bílkoviny, </a:t>
          </a:r>
          <a:r>
            <a:rPr lang="cs-CZ" sz="1800" dirty="0" err="1" smtClean="0"/>
            <a:t>polyethylen</a:t>
          </a:r>
          <a:endParaRPr lang="en-GB" sz="1800" dirty="0"/>
        </a:p>
      </dgm:t>
    </dgm:pt>
    <dgm:pt modelId="{3495ED93-BD99-4B51-9831-4E7175C60898}" type="parTrans" cxnId="{54A82D80-21B4-461E-924F-9705C71FD841}">
      <dgm:prSet/>
      <dgm:spPr/>
      <dgm:t>
        <a:bodyPr/>
        <a:lstStyle/>
        <a:p>
          <a:endParaRPr lang="en-GB" sz="3200"/>
        </a:p>
      </dgm:t>
    </dgm:pt>
    <dgm:pt modelId="{153E20D0-9B07-44DB-8686-51493B355B21}" type="sibTrans" cxnId="{54A82D80-21B4-461E-924F-9705C71FD841}">
      <dgm:prSet/>
      <dgm:spPr/>
      <dgm:t>
        <a:bodyPr/>
        <a:lstStyle/>
        <a:p>
          <a:endParaRPr lang="en-GB" sz="3200"/>
        </a:p>
      </dgm:t>
    </dgm:pt>
    <dgm:pt modelId="{CCDA4275-B956-4487-AFDE-76588DF0AC1E}">
      <dgm:prSet custT="1"/>
      <dgm:spPr/>
      <dgm:t>
        <a:bodyPr/>
        <a:lstStyle/>
        <a:p>
          <a:r>
            <a:rPr lang="cs-CZ" sz="1800" dirty="0" smtClean="0"/>
            <a:t>krystalové struktury</a:t>
          </a:r>
          <a:endParaRPr lang="en-GB" sz="1800" dirty="0"/>
        </a:p>
      </dgm:t>
    </dgm:pt>
    <dgm:pt modelId="{846F9DBD-08E0-49AA-8285-101859066453}" type="parTrans" cxnId="{7E67E5BD-B937-401E-8E46-C78A3DABD8E7}">
      <dgm:prSet/>
      <dgm:spPr/>
      <dgm:t>
        <a:bodyPr/>
        <a:lstStyle/>
        <a:p>
          <a:endParaRPr lang="en-GB" sz="3200"/>
        </a:p>
      </dgm:t>
    </dgm:pt>
    <dgm:pt modelId="{0FDF058C-DBC3-4922-AC4B-430FB94387B1}" type="sibTrans" cxnId="{7E67E5BD-B937-401E-8E46-C78A3DABD8E7}">
      <dgm:prSet/>
      <dgm:spPr/>
      <dgm:t>
        <a:bodyPr/>
        <a:lstStyle/>
        <a:p>
          <a:endParaRPr lang="en-GB" sz="3200"/>
        </a:p>
      </dgm:t>
    </dgm:pt>
    <dgm:pt modelId="{5B577DA5-A974-47FE-9F6D-05B1FABF88DF}">
      <dgm:prSet custT="1"/>
      <dgm:spPr>
        <a:solidFill>
          <a:srgbClr val="C00000"/>
        </a:solidFill>
      </dgm:spPr>
      <dgm:t>
        <a:bodyPr/>
        <a:lstStyle/>
        <a:p>
          <a:r>
            <a:rPr lang="cs-CZ" sz="1800" dirty="0" smtClean="0"/>
            <a:t>diamant, železo</a:t>
          </a:r>
          <a:endParaRPr lang="en-GB" sz="1800" dirty="0"/>
        </a:p>
      </dgm:t>
    </dgm:pt>
    <dgm:pt modelId="{00C8F174-CBA9-4744-BDA9-4C3D1DA1464B}" type="parTrans" cxnId="{7E66B6E8-2D15-4BA9-92F6-462515E40E07}">
      <dgm:prSet/>
      <dgm:spPr/>
      <dgm:t>
        <a:bodyPr/>
        <a:lstStyle/>
        <a:p>
          <a:endParaRPr lang="en-GB" sz="3200"/>
        </a:p>
      </dgm:t>
    </dgm:pt>
    <dgm:pt modelId="{DF1217F3-0742-4D8D-AE9B-5D2110A8DF88}" type="sibTrans" cxnId="{7E66B6E8-2D15-4BA9-92F6-462515E40E07}">
      <dgm:prSet/>
      <dgm:spPr/>
      <dgm:t>
        <a:bodyPr/>
        <a:lstStyle/>
        <a:p>
          <a:endParaRPr lang="en-GB" sz="3200"/>
        </a:p>
      </dgm:t>
    </dgm:pt>
    <dgm:pt modelId="{65A02E56-99E5-4EB7-95DA-0341AB6B6C1C}">
      <dgm:prSet custT="1"/>
      <dgm:spPr>
        <a:solidFill>
          <a:srgbClr val="C00000"/>
        </a:solidFill>
      </dgm:spPr>
      <dgm:t>
        <a:bodyPr/>
        <a:lstStyle/>
        <a:p>
          <a:r>
            <a:rPr lang="cs-CZ" sz="1800" dirty="0" smtClean="0"/>
            <a:t>chlorid sodný</a:t>
          </a:r>
          <a:endParaRPr lang="en-GB" sz="1800" dirty="0"/>
        </a:p>
      </dgm:t>
    </dgm:pt>
    <dgm:pt modelId="{C15C64BF-C04C-4961-9487-67B5BF5E9301}" type="parTrans" cxnId="{A757B678-B3FD-401D-99F4-9239CFCDAEAA}">
      <dgm:prSet/>
      <dgm:spPr/>
      <dgm:t>
        <a:bodyPr/>
        <a:lstStyle/>
        <a:p>
          <a:endParaRPr lang="en-GB" sz="3200"/>
        </a:p>
      </dgm:t>
    </dgm:pt>
    <dgm:pt modelId="{7F3441AA-1D0E-4367-B848-27E080927A5A}" type="sibTrans" cxnId="{A757B678-B3FD-401D-99F4-9239CFCDAEAA}">
      <dgm:prSet/>
      <dgm:spPr/>
      <dgm:t>
        <a:bodyPr/>
        <a:lstStyle/>
        <a:p>
          <a:endParaRPr lang="en-GB" sz="3200"/>
        </a:p>
      </dgm:t>
    </dgm:pt>
    <dgm:pt modelId="{ACDC3932-E767-4BE9-B6FD-90A78F199762}" type="pres">
      <dgm:prSet presAssocID="{C315F448-5C50-4215-9A5A-E83E022E8549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95838C6-51D4-440C-BD94-23E44843B2A1}" type="pres">
      <dgm:prSet presAssocID="{C315F448-5C50-4215-9A5A-E83E022E8549}" presName="hierFlow" presStyleCnt="0"/>
      <dgm:spPr/>
    </dgm:pt>
    <dgm:pt modelId="{EDA40014-1790-471C-A2EB-7CA4AAF51EDA}" type="pres">
      <dgm:prSet presAssocID="{C315F448-5C50-4215-9A5A-E83E022E8549}" presName="firstBuf" presStyleCnt="0"/>
      <dgm:spPr/>
    </dgm:pt>
    <dgm:pt modelId="{AB156F3A-1602-4607-8619-91244E08F471}" type="pres">
      <dgm:prSet presAssocID="{C315F448-5C50-4215-9A5A-E83E022E8549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3BAB5B33-1E6C-4578-BB81-EFFC8B1975C9}" type="pres">
      <dgm:prSet presAssocID="{B291D265-2156-4155-BBE6-8F89D9C688FF}" presName="Name14" presStyleCnt="0"/>
      <dgm:spPr/>
    </dgm:pt>
    <dgm:pt modelId="{E87C9212-5C89-4382-9FEC-6A92FF1A3755}" type="pres">
      <dgm:prSet presAssocID="{B291D265-2156-4155-BBE6-8F89D9C688FF}" presName="level1Shape" presStyleLbl="node0" presStyleIdx="0" presStyleCnt="1" custScaleX="31156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0CEEB9A-C493-435D-B65D-4708F8347EFA}" type="pres">
      <dgm:prSet presAssocID="{B291D265-2156-4155-BBE6-8F89D9C688FF}" presName="hierChild2" presStyleCnt="0"/>
      <dgm:spPr/>
    </dgm:pt>
    <dgm:pt modelId="{5032E6C5-E653-46A5-BE74-D97C00A03446}" type="pres">
      <dgm:prSet presAssocID="{8632298F-32A4-47D4-9AE4-9694C998DBFB}" presName="Name19" presStyleLbl="parChTrans1D2" presStyleIdx="0" presStyleCnt="2"/>
      <dgm:spPr/>
      <dgm:t>
        <a:bodyPr/>
        <a:lstStyle/>
        <a:p>
          <a:endParaRPr lang="cs-CZ"/>
        </a:p>
      </dgm:t>
    </dgm:pt>
    <dgm:pt modelId="{66C58138-6FE2-41C1-AD31-34D2EFEB8E6C}" type="pres">
      <dgm:prSet presAssocID="{9A8D123C-323F-4F65-948B-605F89AB85D7}" presName="Name21" presStyleCnt="0"/>
      <dgm:spPr/>
    </dgm:pt>
    <dgm:pt modelId="{3233CECC-A818-4367-AF2C-FCB3A33FF1DD}" type="pres">
      <dgm:prSet presAssocID="{9A8D123C-323F-4F65-948B-605F89AB85D7}" presName="level2Shape" presStyleLbl="asst1" presStyleIdx="0" presStyleCnt="1"/>
      <dgm:spPr/>
      <dgm:t>
        <a:bodyPr/>
        <a:lstStyle/>
        <a:p>
          <a:endParaRPr lang="en-GB"/>
        </a:p>
      </dgm:t>
    </dgm:pt>
    <dgm:pt modelId="{3597C67E-67F8-4746-9E0E-9333C582322A}" type="pres">
      <dgm:prSet presAssocID="{9A8D123C-323F-4F65-948B-605F89AB85D7}" presName="hierChild3" presStyleCnt="0"/>
      <dgm:spPr/>
    </dgm:pt>
    <dgm:pt modelId="{AA485FA9-D8BB-42A0-BB27-9DE68DCBDB84}" type="pres">
      <dgm:prSet presAssocID="{13A534C3-3D87-41AA-A9BA-F0FDA9528923}" presName="Name19" presStyleLbl="parChTrans1D3" presStyleIdx="0" presStyleCnt="3"/>
      <dgm:spPr/>
      <dgm:t>
        <a:bodyPr/>
        <a:lstStyle/>
        <a:p>
          <a:endParaRPr lang="cs-CZ"/>
        </a:p>
      </dgm:t>
    </dgm:pt>
    <dgm:pt modelId="{82D4CC7C-B853-400D-AB70-F56BC6CF7D39}" type="pres">
      <dgm:prSet presAssocID="{09A2A9F1-1FFD-4CC2-A13C-9F7F973A4B68}" presName="Name21" presStyleCnt="0"/>
      <dgm:spPr/>
    </dgm:pt>
    <dgm:pt modelId="{E58517F7-694A-4760-986C-4BC0A914302F}" type="pres">
      <dgm:prSet presAssocID="{09A2A9F1-1FFD-4CC2-A13C-9F7F973A4B68}" presName="level2Shape" presStyleLbl="node3" presStyleIdx="0" presStyleCnt="3" custScaleX="156475"/>
      <dgm:spPr/>
      <dgm:t>
        <a:bodyPr/>
        <a:lstStyle/>
        <a:p>
          <a:endParaRPr lang="en-GB"/>
        </a:p>
      </dgm:t>
    </dgm:pt>
    <dgm:pt modelId="{F9B007F7-DF1F-448C-ADC0-5C880BC0C007}" type="pres">
      <dgm:prSet presAssocID="{09A2A9F1-1FFD-4CC2-A13C-9F7F973A4B68}" presName="hierChild3" presStyleCnt="0"/>
      <dgm:spPr/>
    </dgm:pt>
    <dgm:pt modelId="{2E12A899-D574-4146-BE7B-3145D47A4C44}" type="pres">
      <dgm:prSet presAssocID="{6C57D7EC-894C-4E73-A921-87CE93A6DB68}" presName="Name19" presStyleLbl="parChTrans1D4" presStyleIdx="0" presStyleCnt="7"/>
      <dgm:spPr/>
      <dgm:t>
        <a:bodyPr/>
        <a:lstStyle/>
        <a:p>
          <a:endParaRPr lang="cs-CZ"/>
        </a:p>
      </dgm:t>
    </dgm:pt>
    <dgm:pt modelId="{580B0C7D-616A-4F5F-A684-1C0233730BBA}" type="pres">
      <dgm:prSet presAssocID="{12D83885-BB82-41BD-B039-BFE402171E5A}" presName="Name21" presStyleCnt="0"/>
      <dgm:spPr/>
    </dgm:pt>
    <dgm:pt modelId="{46B765F1-D106-4C3D-A8D6-7B3700D162B0}" type="pres">
      <dgm:prSet presAssocID="{12D83885-BB82-41BD-B039-BFE402171E5A}" presName="level2Shape" presStyleLbl="node4" presStyleIdx="0" presStyleCnt="7"/>
      <dgm:spPr/>
      <dgm:t>
        <a:bodyPr/>
        <a:lstStyle/>
        <a:p>
          <a:endParaRPr lang="cs-CZ"/>
        </a:p>
      </dgm:t>
    </dgm:pt>
    <dgm:pt modelId="{673D3B0B-B6A6-48D7-B977-17BEEF0B4CEE}" type="pres">
      <dgm:prSet presAssocID="{12D83885-BB82-41BD-B039-BFE402171E5A}" presName="hierChild3" presStyleCnt="0"/>
      <dgm:spPr/>
    </dgm:pt>
    <dgm:pt modelId="{3BBE70F6-CE5E-4A23-85AE-BF0BC639BF6C}" type="pres">
      <dgm:prSet presAssocID="{BC671DAA-5265-4886-A401-E55EB92605C9}" presName="Name19" presStyleLbl="parChTrans1D3" presStyleIdx="1" presStyleCnt="3"/>
      <dgm:spPr/>
      <dgm:t>
        <a:bodyPr/>
        <a:lstStyle/>
        <a:p>
          <a:endParaRPr lang="cs-CZ"/>
        </a:p>
      </dgm:t>
    </dgm:pt>
    <dgm:pt modelId="{B6EFD625-A610-4727-8F9C-504A82FF1510}" type="pres">
      <dgm:prSet presAssocID="{CE625428-D7A3-4AFD-B0C0-9F4821C7A740}" presName="Name21" presStyleCnt="0"/>
      <dgm:spPr/>
    </dgm:pt>
    <dgm:pt modelId="{D3033828-DE2E-41E5-A212-476A765B6024}" type="pres">
      <dgm:prSet presAssocID="{CE625428-D7A3-4AFD-B0C0-9F4821C7A740}" presName="level2Shape" presStyleLbl="node3" presStyleIdx="1" presStyleCnt="3" custScaleX="120130"/>
      <dgm:spPr/>
      <dgm:t>
        <a:bodyPr/>
        <a:lstStyle/>
        <a:p>
          <a:endParaRPr lang="cs-CZ"/>
        </a:p>
      </dgm:t>
    </dgm:pt>
    <dgm:pt modelId="{E6AB83FE-7C81-4B94-B3FA-F55959B5EE8F}" type="pres">
      <dgm:prSet presAssocID="{CE625428-D7A3-4AFD-B0C0-9F4821C7A740}" presName="hierChild3" presStyleCnt="0"/>
      <dgm:spPr/>
    </dgm:pt>
    <dgm:pt modelId="{203C3144-ED42-4B31-87D7-02805FC9AE08}" type="pres">
      <dgm:prSet presAssocID="{99094AA8-0FB0-4859-834B-F204AFF8E90B}" presName="Name19" presStyleLbl="parChTrans1D4" presStyleIdx="1" presStyleCnt="7"/>
      <dgm:spPr/>
      <dgm:t>
        <a:bodyPr/>
        <a:lstStyle/>
        <a:p>
          <a:endParaRPr lang="cs-CZ"/>
        </a:p>
      </dgm:t>
    </dgm:pt>
    <dgm:pt modelId="{84B5F1CD-6BFF-4715-9783-8CDADC04837A}" type="pres">
      <dgm:prSet presAssocID="{4D648999-92E3-4B6B-974E-71A0F1625082}" presName="Name21" presStyleCnt="0"/>
      <dgm:spPr/>
    </dgm:pt>
    <dgm:pt modelId="{F125512F-5A04-458E-BABB-2535F83144B8}" type="pres">
      <dgm:prSet presAssocID="{4D648999-92E3-4B6B-974E-71A0F1625082}" presName="level2Shape" presStyleLbl="node4" presStyleIdx="1" presStyleCnt="7" custScaleX="147305"/>
      <dgm:spPr/>
      <dgm:t>
        <a:bodyPr/>
        <a:lstStyle/>
        <a:p>
          <a:endParaRPr lang="cs-CZ"/>
        </a:p>
      </dgm:t>
    </dgm:pt>
    <dgm:pt modelId="{8005D935-4147-4467-B002-EF120E4EFD3F}" type="pres">
      <dgm:prSet presAssocID="{4D648999-92E3-4B6B-974E-71A0F1625082}" presName="hierChild3" presStyleCnt="0"/>
      <dgm:spPr/>
    </dgm:pt>
    <dgm:pt modelId="{CD56427C-112B-4F20-857B-F035467241F1}" type="pres">
      <dgm:prSet presAssocID="{0A6931F5-4BBF-4AFC-B6EC-DA4C5E766FED}" presName="Name19" presStyleLbl="parChTrans1D4" presStyleIdx="2" presStyleCnt="7"/>
      <dgm:spPr/>
      <dgm:t>
        <a:bodyPr/>
        <a:lstStyle/>
        <a:p>
          <a:endParaRPr lang="cs-CZ"/>
        </a:p>
      </dgm:t>
    </dgm:pt>
    <dgm:pt modelId="{D6C3E713-0DE3-43EB-BA5F-FD930C3C0CDE}" type="pres">
      <dgm:prSet presAssocID="{15655B42-8EE1-4E7E-B492-67A885633F05}" presName="Name21" presStyleCnt="0"/>
      <dgm:spPr/>
    </dgm:pt>
    <dgm:pt modelId="{D614F902-B363-45BA-9747-5D6DE9D2F2D3}" type="pres">
      <dgm:prSet presAssocID="{15655B42-8EE1-4E7E-B492-67A885633F05}" presName="level2Shape" presStyleLbl="node4" presStyleIdx="2" presStyleCnt="7" custScaleX="121526"/>
      <dgm:spPr/>
      <dgm:t>
        <a:bodyPr/>
        <a:lstStyle/>
        <a:p>
          <a:endParaRPr lang="cs-CZ"/>
        </a:p>
      </dgm:t>
    </dgm:pt>
    <dgm:pt modelId="{0FFF513C-7EE1-4F27-B469-918EBEA71970}" type="pres">
      <dgm:prSet presAssocID="{15655B42-8EE1-4E7E-B492-67A885633F05}" presName="hierChild3" presStyleCnt="0"/>
      <dgm:spPr/>
    </dgm:pt>
    <dgm:pt modelId="{AF21F906-DC16-4E83-BD13-E052F46053EF}" type="pres">
      <dgm:prSet presAssocID="{3F19C345-768E-4301-A141-F07394A3BC64}" presName="Name19" presStyleLbl="parChTrans1D4" presStyleIdx="3" presStyleCnt="7"/>
      <dgm:spPr/>
      <dgm:t>
        <a:bodyPr/>
        <a:lstStyle/>
        <a:p>
          <a:endParaRPr lang="cs-CZ"/>
        </a:p>
      </dgm:t>
    </dgm:pt>
    <dgm:pt modelId="{006BACCB-7761-4942-BEF1-088ED0521C7F}" type="pres">
      <dgm:prSet presAssocID="{E0F94269-C7A9-4AB7-A70A-AF0B1E5FFDDF}" presName="Name21" presStyleCnt="0"/>
      <dgm:spPr/>
    </dgm:pt>
    <dgm:pt modelId="{C0AB3909-E1E1-4432-A8D6-C05B997471D5}" type="pres">
      <dgm:prSet presAssocID="{E0F94269-C7A9-4AB7-A70A-AF0B1E5FFDDF}" presName="level2Shape" presStyleLbl="node4" presStyleIdx="3" presStyleCnt="7" custScaleX="180762"/>
      <dgm:spPr/>
      <dgm:t>
        <a:bodyPr/>
        <a:lstStyle/>
        <a:p>
          <a:endParaRPr lang="cs-CZ"/>
        </a:p>
      </dgm:t>
    </dgm:pt>
    <dgm:pt modelId="{A8A4AE53-397B-4F4B-9EED-686FC4D33C03}" type="pres">
      <dgm:prSet presAssocID="{E0F94269-C7A9-4AB7-A70A-AF0B1E5FFDDF}" presName="hierChild3" presStyleCnt="0"/>
      <dgm:spPr/>
    </dgm:pt>
    <dgm:pt modelId="{47535ECA-A2C2-45E9-9680-535C4DB58075}" type="pres">
      <dgm:prSet presAssocID="{3495ED93-BD99-4B51-9831-4E7175C60898}" presName="Name19" presStyleLbl="parChTrans1D4" presStyleIdx="4" presStyleCnt="7"/>
      <dgm:spPr/>
      <dgm:t>
        <a:bodyPr/>
        <a:lstStyle/>
        <a:p>
          <a:endParaRPr lang="cs-CZ"/>
        </a:p>
      </dgm:t>
    </dgm:pt>
    <dgm:pt modelId="{0D2E35E8-F5FE-45CD-907B-675C5DC721F2}" type="pres">
      <dgm:prSet presAssocID="{6300DFBD-35F8-4DA0-B7CE-2C67B8978223}" presName="Name21" presStyleCnt="0"/>
      <dgm:spPr/>
    </dgm:pt>
    <dgm:pt modelId="{59A151FF-8A75-4510-910D-C8D4E25853EF}" type="pres">
      <dgm:prSet presAssocID="{6300DFBD-35F8-4DA0-B7CE-2C67B8978223}" presName="level2Shape" presStyleLbl="node4" presStyleIdx="4" presStyleCnt="7" custScaleX="154534"/>
      <dgm:spPr/>
      <dgm:t>
        <a:bodyPr/>
        <a:lstStyle/>
        <a:p>
          <a:endParaRPr lang="en-GB"/>
        </a:p>
      </dgm:t>
    </dgm:pt>
    <dgm:pt modelId="{41137501-0896-4AF0-BB76-88BEEB4CB9E4}" type="pres">
      <dgm:prSet presAssocID="{6300DFBD-35F8-4DA0-B7CE-2C67B8978223}" presName="hierChild3" presStyleCnt="0"/>
      <dgm:spPr/>
    </dgm:pt>
    <dgm:pt modelId="{60278B71-E51C-41CB-8FFF-517118438ACD}" type="pres">
      <dgm:prSet presAssocID="{846F9DBD-08E0-49AA-8285-101859066453}" presName="Name19" presStyleLbl="parChTrans1D4" presStyleIdx="5" presStyleCnt="7"/>
      <dgm:spPr/>
      <dgm:t>
        <a:bodyPr/>
        <a:lstStyle/>
        <a:p>
          <a:endParaRPr lang="cs-CZ"/>
        </a:p>
      </dgm:t>
    </dgm:pt>
    <dgm:pt modelId="{9C1CC980-4CDB-4EC1-873A-E677A6920324}" type="pres">
      <dgm:prSet presAssocID="{CCDA4275-B956-4487-AFDE-76588DF0AC1E}" presName="Name21" presStyleCnt="0"/>
      <dgm:spPr/>
    </dgm:pt>
    <dgm:pt modelId="{9D72958D-35F3-41DB-A151-5804FFE18DCC}" type="pres">
      <dgm:prSet presAssocID="{CCDA4275-B956-4487-AFDE-76588DF0AC1E}" presName="level2Shape" presStyleLbl="node4" presStyleIdx="5" presStyleCnt="7" custScaleX="150518"/>
      <dgm:spPr/>
      <dgm:t>
        <a:bodyPr/>
        <a:lstStyle/>
        <a:p>
          <a:endParaRPr lang="cs-CZ"/>
        </a:p>
      </dgm:t>
    </dgm:pt>
    <dgm:pt modelId="{040121BD-A4D2-4C07-BEBB-F5EC1CCA4177}" type="pres">
      <dgm:prSet presAssocID="{CCDA4275-B956-4487-AFDE-76588DF0AC1E}" presName="hierChild3" presStyleCnt="0"/>
      <dgm:spPr/>
    </dgm:pt>
    <dgm:pt modelId="{C3367B6B-5875-44A1-8FDC-7C0C906C34DD}" type="pres">
      <dgm:prSet presAssocID="{00C8F174-CBA9-4744-BDA9-4C3D1DA1464B}" presName="Name19" presStyleLbl="parChTrans1D4" presStyleIdx="6" presStyleCnt="7"/>
      <dgm:spPr/>
      <dgm:t>
        <a:bodyPr/>
        <a:lstStyle/>
        <a:p>
          <a:endParaRPr lang="cs-CZ"/>
        </a:p>
      </dgm:t>
    </dgm:pt>
    <dgm:pt modelId="{8F534877-2ED0-45C9-B314-12B28AECEFFD}" type="pres">
      <dgm:prSet presAssocID="{5B577DA5-A974-47FE-9F6D-05B1FABF88DF}" presName="Name21" presStyleCnt="0"/>
      <dgm:spPr/>
    </dgm:pt>
    <dgm:pt modelId="{55F800F1-4298-419A-A219-288EAA40BFF8}" type="pres">
      <dgm:prSet presAssocID="{5B577DA5-A974-47FE-9F6D-05B1FABF88DF}" presName="level2Shape" presStyleLbl="node4" presStyleIdx="6" presStyleCnt="7" custScaleX="137543"/>
      <dgm:spPr/>
      <dgm:t>
        <a:bodyPr/>
        <a:lstStyle/>
        <a:p>
          <a:endParaRPr lang="cs-CZ"/>
        </a:p>
      </dgm:t>
    </dgm:pt>
    <dgm:pt modelId="{4261351E-A84E-4F34-AB43-17466C832B29}" type="pres">
      <dgm:prSet presAssocID="{5B577DA5-A974-47FE-9F6D-05B1FABF88DF}" presName="hierChild3" presStyleCnt="0"/>
      <dgm:spPr/>
    </dgm:pt>
    <dgm:pt modelId="{B12D93ED-14F6-4C1F-A8FD-2968445358D0}" type="pres">
      <dgm:prSet presAssocID="{75153685-2698-49C9-9BBE-DBB61D80617E}" presName="Name19" presStyleLbl="parChTrans1D2" presStyleIdx="1" presStyleCnt="2"/>
      <dgm:spPr/>
      <dgm:t>
        <a:bodyPr/>
        <a:lstStyle/>
        <a:p>
          <a:endParaRPr lang="cs-CZ"/>
        </a:p>
      </dgm:t>
    </dgm:pt>
    <dgm:pt modelId="{264567A6-A875-48E2-9BD7-B8D72E84328F}" type="pres">
      <dgm:prSet presAssocID="{A46DB8A0-70BB-4408-B7C6-DDF97ACB7D21}" presName="Name21" presStyleCnt="0"/>
      <dgm:spPr/>
    </dgm:pt>
    <dgm:pt modelId="{77CA9A24-A19E-4CC7-A3AA-8D24FAE75C9B}" type="pres">
      <dgm:prSet presAssocID="{A46DB8A0-70BB-4408-B7C6-DDF97ACB7D21}" presName="level2Shape" presStyleLbl="node2" presStyleIdx="0" presStyleCnt="1"/>
      <dgm:spPr/>
      <dgm:t>
        <a:bodyPr/>
        <a:lstStyle/>
        <a:p>
          <a:endParaRPr lang="cs-CZ"/>
        </a:p>
      </dgm:t>
    </dgm:pt>
    <dgm:pt modelId="{360B1601-D597-443C-83FE-F35E0A1E0B3B}" type="pres">
      <dgm:prSet presAssocID="{A46DB8A0-70BB-4408-B7C6-DDF97ACB7D21}" presName="hierChild3" presStyleCnt="0"/>
      <dgm:spPr/>
    </dgm:pt>
    <dgm:pt modelId="{082D3EC8-0358-4552-8ACE-8F61B9B167A7}" type="pres">
      <dgm:prSet presAssocID="{C15C64BF-C04C-4961-9487-67B5BF5E9301}" presName="Name19" presStyleLbl="parChTrans1D3" presStyleIdx="2" presStyleCnt="3"/>
      <dgm:spPr/>
      <dgm:t>
        <a:bodyPr/>
        <a:lstStyle/>
        <a:p>
          <a:endParaRPr lang="cs-CZ"/>
        </a:p>
      </dgm:t>
    </dgm:pt>
    <dgm:pt modelId="{44BC4240-B32E-4CC9-90DC-ADCAA4E30E35}" type="pres">
      <dgm:prSet presAssocID="{65A02E56-99E5-4EB7-95DA-0341AB6B6C1C}" presName="Name21" presStyleCnt="0"/>
      <dgm:spPr/>
    </dgm:pt>
    <dgm:pt modelId="{FF81616F-5318-4481-8007-104DC1628A63}" type="pres">
      <dgm:prSet presAssocID="{65A02E56-99E5-4EB7-95DA-0341AB6B6C1C}" presName="level2Shape" presStyleLbl="node3" presStyleIdx="2" presStyleCnt="3" custScaleX="170043"/>
      <dgm:spPr/>
      <dgm:t>
        <a:bodyPr/>
        <a:lstStyle/>
        <a:p>
          <a:endParaRPr lang="cs-CZ"/>
        </a:p>
      </dgm:t>
    </dgm:pt>
    <dgm:pt modelId="{5F8882D4-2BB8-402D-93F9-07B80CDE3926}" type="pres">
      <dgm:prSet presAssocID="{65A02E56-99E5-4EB7-95DA-0341AB6B6C1C}" presName="hierChild3" presStyleCnt="0"/>
      <dgm:spPr/>
    </dgm:pt>
    <dgm:pt modelId="{F5E100C3-71C8-4231-8548-BF9063E759BB}" type="pres">
      <dgm:prSet presAssocID="{C315F448-5C50-4215-9A5A-E83E022E8549}" presName="bgShapesFlow" presStyleCnt="0"/>
      <dgm:spPr/>
    </dgm:pt>
    <dgm:pt modelId="{53F8991C-E5FD-4448-B0A6-83127F75E2FA}" type="pres">
      <dgm:prSet presAssocID="{6F73667A-33AB-4DD5-BF35-81535F73E3E6}" presName="rectComp" presStyleCnt="0"/>
      <dgm:spPr/>
    </dgm:pt>
    <dgm:pt modelId="{7D0C1698-2BA4-45B0-A702-6514E105F797}" type="pres">
      <dgm:prSet presAssocID="{6F73667A-33AB-4DD5-BF35-81535F73E3E6}" presName="bgRect" presStyleLbl="bgShp" presStyleIdx="0" presStyleCnt="1"/>
      <dgm:spPr/>
      <dgm:t>
        <a:bodyPr/>
        <a:lstStyle/>
        <a:p>
          <a:endParaRPr lang="cs-CZ"/>
        </a:p>
      </dgm:t>
    </dgm:pt>
    <dgm:pt modelId="{2C312931-11E2-49CE-92B5-525311DA3E69}" type="pres">
      <dgm:prSet presAssocID="{6F73667A-33AB-4DD5-BF35-81535F73E3E6}" presName="bgRectTx" presStyleLbl="bgShp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58A68AA-356D-4DD8-957F-B4E3BE43AEFB}" type="presOf" srcId="{9A8D123C-323F-4F65-948B-605F89AB85D7}" destId="{3233CECC-A818-4367-AF2C-FCB3A33FF1DD}" srcOrd="0" destOrd="0" presId="urn:microsoft.com/office/officeart/2005/8/layout/hierarchy6"/>
    <dgm:cxn modelId="{E9927145-8BE2-499F-9325-99340CBA179E}" type="presOf" srcId="{CCDA4275-B956-4487-AFDE-76588DF0AC1E}" destId="{9D72958D-35F3-41DB-A151-5804FFE18DCC}" srcOrd="0" destOrd="0" presId="urn:microsoft.com/office/officeart/2005/8/layout/hierarchy6"/>
    <dgm:cxn modelId="{7E67E5BD-B937-401E-8E46-C78A3DABD8E7}" srcId="{CE625428-D7A3-4AFD-B0C0-9F4821C7A740}" destId="{CCDA4275-B956-4487-AFDE-76588DF0AC1E}" srcOrd="2" destOrd="0" parTransId="{846F9DBD-08E0-49AA-8285-101859066453}" sibTransId="{0FDF058C-DBC3-4922-AC4B-430FB94387B1}"/>
    <dgm:cxn modelId="{B57D05A2-AE06-48E6-B99D-285B7EC924EE}" type="presOf" srcId="{6C57D7EC-894C-4E73-A921-87CE93A6DB68}" destId="{2E12A899-D574-4146-BE7B-3145D47A4C44}" srcOrd="0" destOrd="0" presId="urn:microsoft.com/office/officeart/2005/8/layout/hierarchy6"/>
    <dgm:cxn modelId="{DB347C50-F06A-4B37-9A96-F703D1D9D0C0}" srcId="{4D648999-92E3-4B6B-974E-71A0F1625082}" destId="{15655B42-8EE1-4E7E-B492-67A885633F05}" srcOrd="0" destOrd="0" parTransId="{0A6931F5-4BBF-4AFC-B6EC-DA4C5E766FED}" sibTransId="{C56F3F98-D1F8-49ED-AE9A-361B0EEC3160}"/>
    <dgm:cxn modelId="{7BA626BA-5421-4BD4-8F85-E9A869072B21}" type="presOf" srcId="{3F19C345-768E-4301-A141-F07394A3BC64}" destId="{AF21F906-DC16-4E83-BD13-E052F46053EF}" srcOrd="0" destOrd="0" presId="urn:microsoft.com/office/officeart/2005/8/layout/hierarchy6"/>
    <dgm:cxn modelId="{E5BBCA2F-910D-49ED-9473-15F503D21529}" type="presOf" srcId="{75153685-2698-49C9-9BBE-DBB61D80617E}" destId="{B12D93ED-14F6-4C1F-A8FD-2968445358D0}" srcOrd="0" destOrd="0" presId="urn:microsoft.com/office/officeart/2005/8/layout/hierarchy6"/>
    <dgm:cxn modelId="{DE23605D-DFBB-4F68-8C5C-AFB0EA8F6D74}" srcId="{B291D265-2156-4155-BBE6-8F89D9C688FF}" destId="{A46DB8A0-70BB-4408-B7C6-DDF97ACB7D21}" srcOrd="1" destOrd="0" parTransId="{75153685-2698-49C9-9BBE-DBB61D80617E}" sibTransId="{65F7313C-BB26-441C-A4C5-6B75CD3ED575}"/>
    <dgm:cxn modelId="{29D0AE09-F078-4A2C-976D-0001D604C43A}" type="presOf" srcId="{5B577DA5-A974-47FE-9F6D-05B1FABF88DF}" destId="{55F800F1-4298-419A-A219-288EAA40BFF8}" srcOrd="0" destOrd="0" presId="urn:microsoft.com/office/officeart/2005/8/layout/hierarchy6"/>
    <dgm:cxn modelId="{74A00B22-7E2F-4822-9A10-68FEFDFF0B04}" type="presOf" srcId="{C15C64BF-C04C-4961-9487-67B5BF5E9301}" destId="{082D3EC8-0358-4552-8ACE-8F61B9B167A7}" srcOrd="0" destOrd="0" presId="urn:microsoft.com/office/officeart/2005/8/layout/hierarchy6"/>
    <dgm:cxn modelId="{3D670E0A-F4CC-49E7-894D-2B2CA218C34D}" type="presOf" srcId="{6F73667A-33AB-4DD5-BF35-81535F73E3E6}" destId="{7D0C1698-2BA4-45B0-A702-6514E105F797}" srcOrd="0" destOrd="0" presId="urn:microsoft.com/office/officeart/2005/8/layout/hierarchy6"/>
    <dgm:cxn modelId="{7DEA3211-76B8-4CC3-B391-A54D69EA5FA9}" srcId="{B291D265-2156-4155-BBE6-8F89D9C688FF}" destId="{9A8D123C-323F-4F65-948B-605F89AB85D7}" srcOrd="0" destOrd="0" parTransId="{8632298F-32A4-47D4-9AE4-9694C998DBFB}" sibTransId="{D140C1D6-44B5-4885-AAC6-BBC84F2339B0}"/>
    <dgm:cxn modelId="{03D135DA-2C87-4896-8E28-6EC95F214EB0}" type="presOf" srcId="{99094AA8-0FB0-4859-834B-F204AFF8E90B}" destId="{203C3144-ED42-4B31-87D7-02805FC9AE08}" srcOrd="0" destOrd="0" presId="urn:microsoft.com/office/officeart/2005/8/layout/hierarchy6"/>
    <dgm:cxn modelId="{7F72EE12-3A46-48BA-8F20-B1BAEDC1DD53}" type="presOf" srcId="{C315F448-5C50-4215-9A5A-E83E022E8549}" destId="{ACDC3932-E767-4BE9-B6FD-90A78F199762}" srcOrd="0" destOrd="0" presId="urn:microsoft.com/office/officeart/2005/8/layout/hierarchy6"/>
    <dgm:cxn modelId="{22999A7B-1C6B-4086-B46D-11525F26D857}" srcId="{C315F448-5C50-4215-9A5A-E83E022E8549}" destId="{B291D265-2156-4155-BBE6-8F89D9C688FF}" srcOrd="0" destOrd="0" parTransId="{F220B62F-865C-448B-B39A-78720D312B8F}" sibTransId="{483622B4-ED12-450A-B3E4-C90A1D8EBEE0}"/>
    <dgm:cxn modelId="{D641348B-D19A-4DBB-BBF0-547B26B6E772}" type="presOf" srcId="{846F9DBD-08E0-49AA-8285-101859066453}" destId="{60278B71-E51C-41CB-8FFF-517118438ACD}" srcOrd="0" destOrd="0" presId="urn:microsoft.com/office/officeart/2005/8/layout/hierarchy6"/>
    <dgm:cxn modelId="{BAAF2284-0EE9-4319-A20A-F32B77A2432F}" type="presOf" srcId="{6300DFBD-35F8-4DA0-B7CE-2C67B8978223}" destId="{59A151FF-8A75-4510-910D-C8D4E25853EF}" srcOrd="0" destOrd="0" presId="urn:microsoft.com/office/officeart/2005/8/layout/hierarchy6"/>
    <dgm:cxn modelId="{146079E2-545A-4C12-B230-DC6C62933E80}" type="presOf" srcId="{4D648999-92E3-4B6B-974E-71A0F1625082}" destId="{F125512F-5A04-458E-BABB-2535F83144B8}" srcOrd="0" destOrd="0" presId="urn:microsoft.com/office/officeart/2005/8/layout/hierarchy6"/>
    <dgm:cxn modelId="{8F76FA12-4BEE-41E8-B819-7C395C9D2F9F}" srcId="{CE625428-D7A3-4AFD-B0C0-9F4821C7A740}" destId="{4D648999-92E3-4B6B-974E-71A0F1625082}" srcOrd="0" destOrd="0" parTransId="{99094AA8-0FB0-4859-834B-F204AFF8E90B}" sibTransId="{8151CB00-2858-4C01-8458-B9228ECF1164}"/>
    <dgm:cxn modelId="{B2401593-8A2C-47C6-AFA0-3925FC46F951}" type="presOf" srcId="{BC671DAA-5265-4886-A401-E55EB92605C9}" destId="{3BBE70F6-CE5E-4A23-85AE-BF0BC639BF6C}" srcOrd="0" destOrd="0" presId="urn:microsoft.com/office/officeart/2005/8/layout/hierarchy6"/>
    <dgm:cxn modelId="{CE30D292-7772-4368-BE86-D7F1C4B654ED}" srcId="{CE625428-D7A3-4AFD-B0C0-9F4821C7A740}" destId="{E0F94269-C7A9-4AB7-A70A-AF0B1E5FFDDF}" srcOrd="1" destOrd="0" parTransId="{3F19C345-768E-4301-A141-F07394A3BC64}" sibTransId="{FAD12D39-9D6E-4FD3-89D9-9FC11FE0FEF0}"/>
    <dgm:cxn modelId="{F6C2C451-1243-4626-AF0F-B2D061F9A310}" type="presOf" srcId="{E0F94269-C7A9-4AB7-A70A-AF0B1E5FFDDF}" destId="{C0AB3909-E1E1-4432-A8D6-C05B997471D5}" srcOrd="0" destOrd="0" presId="urn:microsoft.com/office/officeart/2005/8/layout/hierarchy6"/>
    <dgm:cxn modelId="{5CFA4C06-E999-49C9-B3F5-7D8870B27822}" type="presOf" srcId="{8632298F-32A4-47D4-9AE4-9694C998DBFB}" destId="{5032E6C5-E653-46A5-BE74-D97C00A03446}" srcOrd="0" destOrd="0" presId="urn:microsoft.com/office/officeart/2005/8/layout/hierarchy6"/>
    <dgm:cxn modelId="{25B0D152-2A64-450E-AA79-98A18F91A6AE}" type="presOf" srcId="{00C8F174-CBA9-4744-BDA9-4C3D1DA1464B}" destId="{C3367B6B-5875-44A1-8FDC-7C0C906C34DD}" srcOrd="0" destOrd="0" presId="urn:microsoft.com/office/officeart/2005/8/layout/hierarchy6"/>
    <dgm:cxn modelId="{95C5F08F-8028-4D66-9C56-FE9F0A004CA9}" type="presOf" srcId="{A46DB8A0-70BB-4408-B7C6-DDF97ACB7D21}" destId="{77CA9A24-A19E-4CC7-A3AA-8D24FAE75C9B}" srcOrd="0" destOrd="0" presId="urn:microsoft.com/office/officeart/2005/8/layout/hierarchy6"/>
    <dgm:cxn modelId="{B504ACA9-F654-4CBB-A6A3-151B7CB59BCD}" srcId="{C315F448-5C50-4215-9A5A-E83E022E8549}" destId="{6F73667A-33AB-4DD5-BF35-81535F73E3E6}" srcOrd="1" destOrd="0" parTransId="{E02973AA-0BF8-46BF-8FBB-FD985E05E3AE}" sibTransId="{250EB96A-C894-42D4-AB02-E274FFFD29BB}"/>
    <dgm:cxn modelId="{31F6F459-9F36-485B-92DC-4883F0FCFA8D}" srcId="{9A8D123C-323F-4F65-948B-605F89AB85D7}" destId="{09A2A9F1-1FFD-4CC2-A13C-9F7F973A4B68}" srcOrd="0" destOrd="0" parTransId="{13A534C3-3D87-41AA-A9BA-F0FDA9528923}" sibTransId="{5E0601A0-3709-46FD-B5EA-EDD0A6711BF0}"/>
    <dgm:cxn modelId="{953122C9-E357-4565-89F4-D69818350E15}" type="presOf" srcId="{09A2A9F1-1FFD-4CC2-A13C-9F7F973A4B68}" destId="{E58517F7-694A-4760-986C-4BC0A914302F}" srcOrd="0" destOrd="0" presId="urn:microsoft.com/office/officeart/2005/8/layout/hierarchy6"/>
    <dgm:cxn modelId="{864A0451-623D-41D3-8CEC-6162E2E922A0}" type="presOf" srcId="{13A534C3-3D87-41AA-A9BA-F0FDA9528923}" destId="{AA485FA9-D8BB-42A0-BB27-9DE68DCBDB84}" srcOrd="0" destOrd="0" presId="urn:microsoft.com/office/officeart/2005/8/layout/hierarchy6"/>
    <dgm:cxn modelId="{ED010600-25AB-4B90-A991-7A16FA21A622}" type="presOf" srcId="{65A02E56-99E5-4EB7-95DA-0341AB6B6C1C}" destId="{FF81616F-5318-4481-8007-104DC1628A63}" srcOrd="0" destOrd="0" presId="urn:microsoft.com/office/officeart/2005/8/layout/hierarchy6"/>
    <dgm:cxn modelId="{4E59A10D-B95A-47A4-AF65-511723DB4739}" type="presOf" srcId="{3495ED93-BD99-4B51-9831-4E7175C60898}" destId="{47535ECA-A2C2-45E9-9680-535C4DB58075}" srcOrd="0" destOrd="0" presId="urn:microsoft.com/office/officeart/2005/8/layout/hierarchy6"/>
    <dgm:cxn modelId="{7B93BE8F-FEF8-48E3-99B5-A832503DC7A2}" type="presOf" srcId="{0A6931F5-4BBF-4AFC-B6EC-DA4C5E766FED}" destId="{CD56427C-112B-4F20-857B-F035467241F1}" srcOrd="0" destOrd="0" presId="urn:microsoft.com/office/officeart/2005/8/layout/hierarchy6"/>
    <dgm:cxn modelId="{732519BF-26E3-4B2C-8C7E-FCB2E3E0A3E1}" type="presOf" srcId="{15655B42-8EE1-4E7E-B492-67A885633F05}" destId="{D614F902-B363-45BA-9747-5D6DE9D2F2D3}" srcOrd="0" destOrd="0" presId="urn:microsoft.com/office/officeart/2005/8/layout/hierarchy6"/>
    <dgm:cxn modelId="{3BCABA96-C660-4691-ADBD-B05D21BCFE74}" type="presOf" srcId="{6F73667A-33AB-4DD5-BF35-81535F73E3E6}" destId="{2C312931-11E2-49CE-92B5-525311DA3E69}" srcOrd="1" destOrd="0" presId="urn:microsoft.com/office/officeart/2005/8/layout/hierarchy6"/>
    <dgm:cxn modelId="{B47936E5-E56C-49E9-ADE7-AC0746837876}" srcId="{9A8D123C-323F-4F65-948B-605F89AB85D7}" destId="{CE625428-D7A3-4AFD-B0C0-9F4821C7A740}" srcOrd="1" destOrd="0" parTransId="{BC671DAA-5265-4886-A401-E55EB92605C9}" sibTransId="{276ACA0F-25C9-4B4A-86FE-8D5E5EAECE41}"/>
    <dgm:cxn modelId="{54A82D80-21B4-461E-924F-9705C71FD841}" srcId="{E0F94269-C7A9-4AB7-A70A-AF0B1E5FFDDF}" destId="{6300DFBD-35F8-4DA0-B7CE-2C67B8978223}" srcOrd="0" destOrd="0" parTransId="{3495ED93-BD99-4B51-9831-4E7175C60898}" sibTransId="{153E20D0-9B07-44DB-8686-51493B355B21}"/>
    <dgm:cxn modelId="{2A65A9FF-24ED-432E-A521-AFBC4B81FC5D}" type="presOf" srcId="{12D83885-BB82-41BD-B039-BFE402171E5A}" destId="{46B765F1-D106-4C3D-A8D6-7B3700D162B0}" srcOrd="0" destOrd="0" presId="urn:microsoft.com/office/officeart/2005/8/layout/hierarchy6"/>
    <dgm:cxn modelId="{A757B678-B3FD-401D-99F4-9239CFCDAEAA}" srcId="{A46DB8A0-70BB-4408-B7C6-DDF97ACB7D21}" destId="{65A02E56-99E5-4EB7-95DA-0341AB6B6C1C}" srcOrd="0" destOrd="0" parTransId="{C15C64BF-C04C-4961-9487-67B5BF5E9301}" sibTransId="{7F3441AA-1D0E-4367-B848-27E080927A5A}"/>
    <dgm:cxn modelId="{7E66B6E8-2D15-4BA9-92F6-462515E40E07}" srcId="{CCDA4275-B956-4487-AFDE-76588DF0AC1E}" destId="{5B577DA5-A974-47FE-9F6D-05B1FABF88DF}" srcOrd="0" destOrd="0" parTransId="{00C8F174-CBA9-4744-BDA9-4C3D1DA1464B}" sibTransId="{DF1217F3-0742-4D8D-AE9B-5D2110A8DF88}"/>
    <dgm:cxn modelId="{AE818DD5-1751-4798-BF8E-138DC9E958F2}" type="presOf" srcId="{B291D265-2156-4155-BBE6-8F89D9C688FF}" destId="{E87C9212-5C89-4382-9FEC-6A92FF1A3755}" srcOrd="0" destOrd="0" presId="urn:microsoft.com/office/officeart/2005/8/layout/hierarchy6"/>
    <dgm:cxn modelId="{E56643E2-2489-4328-B4CF-4B2E0EF27149}" type="presOf" srcId="{CE625428-D7A3-4AFD-B0C0-9F4821C7A740}" destId="{D3033828-DE2E-41E5-A212-476A765B6024}" srcOrd="0" destOrd="0" presId="urn:microsoft.com/office/officeart/2005/8/layout/hierarchy6"/>
    <dgm:cxn modelId="{30344E7C-FBDB-4B0E-82BD-86C03D3CDFD4}" srcId="{09A2A9F1-1FFD-4CC2-A13C-9F7F973A4B68}" destId="{12D83885-BB82-41BD-B039-BFE402171E5A}" srcOrd="0" destOrd="0" parTransId="{6C57D7EC-894C-4E73-A921-87CE93A6DB68}" sibTransId="{1A0F20DE-EF13-44D2-9C6A-83C0F1B423BF}"/>
    <dgm:cxn modelId="{CF1E8843-4FC2-4800-B69B-7FC3255AEB93}" type="presParOf" srcId="{ACDC3932-E767-4BE9-B6FD-90A78F199762}" destId="{F95838C6-51D4-440C-BD94-23E44843B2A1}" srcOrd="0" destOrd="0" presId="urn:microsoft.com/office/officeart/2005/8/layout/hierarchy6"/>
    <dgm:cxn modelId="{9DCF6AE4-6238-4911-BC3A-452EE3315587}" type="presParOf" srcId="{F95838C6-51D4-440C-BD94-23E44843B2A1}" destId="{EDA40014-1790-471C-A2EB-7CA4AAF51EDA}" srcOrd="0" destOrd="0" presId="urn:microsoft.com/office/officeart/2005/8/layout/hierarchy6"/>
    <dgm:cxn modelId="{CF5B215D-6B48-4B43-83FA-23131BBFA781}" type="presParOf" srcId="{F95838C6-51D4-440C-BD94-23E44843B2A1}" destId="{AB156F3A-1602-4607-8619-91244E08F471}" srcOrd="1" destOrd="0" presId="urn:microsoft.com/office/officeart/2005/8/layout/hierarchy6"/>
    <dgm:cxn modelId="{6EFCA78A-4504-4A05-A926-D4D6FC78ECE9}" type="presParOf" srcId="{AB156F3A-1602-4607-8619-91244E08F471}" destId="{3BAB5B33-1E6C-4578-BB81-EFFC8B1975C9}" srcOrd="0" destOrd="0" presId="urn:microsoft.com/office/officeart/2005/8/layout/hierarchy6"/>
    <dgm:cxn modelId="{6F151DFC-1D90-48E9-A125-20080513DF65}" type="presParOf" srcId="{3BAB5B33-1E6C-4578-BB81-EFFC8B1975C9}" destId="{E87C9212-5C89-4382-9FEC-6A92FF1A3755}" srcOrd="0" destOrd="0" presId="urn:microsoft.com/office/officeart/2005/8/layout/hierarchy6"/>
    <dgm:cxn modelId="{92EED2CB-864E-42CE-A40F-C2498624BB3B}" type="presParOf" srcId="{3BAB5B33-1E6C-4578-BB81-EFFC8B1975C9}" destId="{E0CEEB9A-C493-435D-B65D-4708F8347EFA}" srcOrd="1" destOrd="0" presId="urn:microsoft.com/office/officeart/2005/8/layout/hierarchy6"/>
    <dgm:cxn modelId="{C2900C16-230B-4944-95B3-960261E33D54}" type="presParOf" srcId="{E0CEEB9A-C493-435D-B65D-4708F8347EFA}" destId="{5032E6C5-E653-46A5-BE74-D97C00A03446}" srcOrd="0" destOrd="0" presId="urn:microsoft.com/office/officeart/2005/8/layout/hierarchy6"/>
    <dgm:cxn modelId="{96810DF1-A275-4A67-BBF3-4F30E062C3E7}" type="presParOf" srcId="{E0CEEB9A-C493-435D-B65D-4708F8347EFA}" destId="{66C58138-6FE2-41C1-AD31-34D2EFEB8E6C}" srcOrd="1" destOrd="0" presId="urn:microsoft.com/office/officeart/2005/8/layout/hierarchy6"/>
    <dgm:cxn modelId="{28B46A7A-69FF-4C5B-BEFA-DA4BD7D66827}" type="presParOf" srcId="{66C58138-6FE2-41C1-AD31-34D2EFEB8E6C}" destId="{3233CECC-A818-4367-AF2C-FCB3A33FF1DD}" srcOrd="0" destOrd="0" presId="urn:microsoft.com/office/officeart/2005/8/layout/hierarchy6"/>
    <dgm:cxn modelId="{D1B3E8B3-3446-45B7-8F5F-139E40B62BC8}" type="presParOf" srcId="{66C58138-6FE2-41C1-AD31-34D2EFEB8E6C}" destId="{3597C67E-67F8-4746-9E0E-9333C582322A}" srcOrd="1" destOrd="0" presId="urn:microsoft.com/office/officeart/2005/8/layout/hierarchy6"/>
    <dgm:cxn modelId="{96AFAD8B-2CA8-4293-BEE4-5593807A4B88}" type="presParOf" srcId="{3597C67E-67F8-4746-9E0E-9333C582322A}" destId="{AA485FA9-D8BB-42A0-BB27-9DE68DCBDB84}" srcOrd="0" destOrd="0" presId="urn:microsoft.com/office/officeart/2005/8/layout/hierarchy6"/>
    <dgm:cxn modelId="{2BE21622-A0F2-425A-ADA8-49D15E9D5ECF}" type="presParOf" srcId="{3597C67E-67F8-4746-9E0E-9333C582322A}" destId="{82D4CC7C-B853-400D-AB70-F56BC6CF7D39}" srcOrd="1" destOrd="0" presId="urn:microsoft.com/office/officeart/2005/8/layout/hierarchy6"/>
    <dgm:cxn modelId="{A58253EE-2C64-42F9-9C62-F8F5D46BDE06}" type="presParOf" srcId="{82D4CC7C-B853-400D-AB70-F56BC6CF7D39}" destId="{E58517F7-694A-4760-986C-4BC0A914302F}" srcOrd="0" destOrd="0" presId="urn:microsoft.com/office/officeart/2005/8/layout/hierarchy6"/>
    <dgm:cxn modelId="{10DABA7A-36FE-42AF-9A8E-FF3EC96FB8E2}" type="presParOf" srcId="{82D4CC7C-B853-400D-AB70-F56BC6CF7D39}" destId="{F9B007F7-DF1F-448C-ADC0-5C880BC0C007}" srcOrd="1" destOrd="0" presId="urn:microsoft.com/office/officeart/2005/8/layout/hierarchy6"/>
    <dgm:cxn modelId="{65291150-4200-4F5C-A726-F860F13559AA}" type="presParOf" srcId="{F9B007F7-DF1F-448C-ADC0-5C880BC0C007}" destId="{2E12A899-D574-4146-BE7B-3145D47A4C44}" srcOrd="0" destOrd="0" presId="urn:microsoft.com/office/officeart/2005/8/layout/hierarchy6"/>
    <dgm:cxn modelId="{054E6AC6-6AB3-4A6C-925C-391A26E673B9}" type="presParOf" srcId="{F9B007F7-DF1F-448C-ADC0-5C880BC0C007}" destId="{580B0C7D-616A-4F5F-A684-1C0233730BBA}" srcOrd="1" destOrd="0" presId="urn:microsoft.com/office/officeart/2005/8/layout/hierarchy6"/>
    <dgm:cxn modelId="{FF1AEEF1-AF94-496B-9C0F-9D135C27C2D7}" type="presParOf" srcId="{580B0C7D-616A-4F5F-A684-1C0233730BBA}" destId="{46B765F1-D106-4C3D-A8D6-7B3700D162B0}" srcOrd="0" destOrd="0" presId="urn:microsoft.com/office/officeart/2005/8/layout/hierarchy6"/>
    <dgm:cxn modelId="{9763F88B-5B74-4C6A-9848-5B421DC7EBC9}" type="presParOf" srcId="{580B0C7D-616A-4F5F-A684-1C0233730BBA}" destId="{673D3B0B-B6A6-48D7-B977-17BEEF0B4CEE}" srcOrd="1" destOrd="0" presId="urn:microsoft.com/office/officeart/2005/8/layout/hierarchy6"/>
    <dgm:cxn modelId="{96CBCAAE-F6AA-41DD-8AF9-6A67EDDC865E}" type="presParOf" srcId="{3597C67E-67F8-4746-9E0E-9333C582322A}" destId="{3BBE70F6-CE5E-4A23-85AE-BF0BC639BF6C}" srcOrd="2" destOrd="0" presId="urn:microsoft.com/office/officeart/2005/8/layout/hierarchy6"/>
    <dgm:cxn modelId="{03FF65F2-3E60-4764-B581-9E0A5030119E}" type="presParOf" srcId="{3597C67E-67F8-4746-9E0E-9333C582322A}" destId="{B6EFD625-A610-4727-8F9C-504A82FF1510}" srcOrd="3" destOrd="0" presId="urn:microsoft.com/office/officeart/2005/8/layout/hierarchy6"/>
    <dgm:cxn modelId="{8F90291A-D469-4D55-A013-98AF99C56DB3}" type="presParOf" srcId="{B6EFD625-A610-4727-8F9C-504A82FF1510}" destId="{D3033828-DE2E-41E5-A212-476A765B6024}" srcOrd="0" destOrd="0" presId="urn:microsoft.com/office/officeart/2005/8/layout/hierarchy6"/>
    <dgm:cxn modelId="{F2916100-FF56-441B-9E77-97441D8D478B}" type="presParOf" srcId="{B6EFD625-A610-4727-8F9C-504A82FF1510}" destId="{E6AB83FE-7C81-4B94-B3FA-F55959B5EE8F}" srcOrd="1" destOrd="0" presId="urn:microsoft.com/office/officeart/2005/8/layout/hierarchy6"/>
    <dgm:cxn modelId="{80356D92-67D8-45BD-B09C-5AE7D2E4D005}" type="presParOf" srcId="{E6AB83FE-7C81-4B94-B3FA-F55959B5EE8F}" destId="{203C3144-ED42-4B31-87D7-02805FC9AE08}" srcOrd="0" destOrd="0" presId="urn:microsoft.com/office/officeart/2005/8/layout/hierarchy6"/>
    <dgm:cxn modelId="{EB29D9F7-BAAF-480D-B94D-025DE9EDF298}" type="presParOf" srcId="{E6AB83FE-7C81-4B94-B3FA-F55959B5EE8F}" destId="{84B5F1CD-6BFF-4715-9783-8CDADC04837A}" srcOrd="1" destOrd="0" presId="urn:microsoft.com/office/officeart/2005/8/layout/hierarchy6"/>
    <dgm:cxn modelId="{57B6F844-2965-4AAB-8875-BD96B7E69E00}" type="presParOf" srcId="{84B5F1CD-6BFF-4715-9783-8CDADC04837A}" destId="{F125512F-5A04-458E-BABB-2535F83144B8}" srcOrd="0" destOrd="0" presId="urn:microsoft.com/office/officeart/2005/8/layout/hierarchy6"/>
    <dgm:cxn modelId="{D06DBE50-6918-4F2D-A5F7-163E13579E1E}" type="presParOf" srcId="{84B5F1CD-6BFF-4715-9783-8CDADC04837A}" destId="{8005D935-4147-4467-B002-EF120E4EFD3F}" srcOrd="1" destOrd="0" presId="urn:microsoft.com/office/officeart/2005/8/layout/hierarchy6"/>
    <dgm:cxn modelId="{0AD4131D-98C4-4F23-B7A7-4DF55F409984}" type="presParOf" srcId="{8005D935-4147-4467-B002-EF120E4EFD3F}" destId="{CD56427C-112B-4F20-857B-F035467241F1}" srcOrd="0" destOrd="0" presId="urn:microsoft.com/office/officeart/2005/8/layout/hierarchy6"/>
    <dgm:cxn modelId="{19BDDE7A-728C-4C7D-B78C-08222A0E0035}" type="presParOf" srcId="{8005D935-4147-4467-B002-EF120E4EFD3F}" destId="{D6C3E713-0DE3-43EB-BA5F-FD930C3C0CDE}" srcOrd="1" destOrd="0" presId="urn:microsoft.com/office/officeart/2005/8/layout/hierarchy6"/>
    <dgm:cxn modelId="{61E97221-C27C-4055-807B-43A4D2683733}" type="presParOf" srcId="{D6C3E713-0DE3-43EB-BA5F-FD930C3C0CDE}" destId="{D614F902-B363-45BA-9747-5D6DE9D2F2D3}" srcOrd="0" destOrd="0" presId="urn:microsoft.com/office/officeart/2005/8/layout/hierarchy6"/>
    <dgm:cxn modelId="{F2AF6353-CD3D-4A82-B7B4-AC8AB4BD26F5}" type="presParOf" srcId="{D6C3E713-0DE3-43EB-BA5F-FD930C3C0CDE}" destId="{0FFF513C-7EE1-4F27-B469-918EBEA71970}" srcOrd="1" destOrd="0" presId="urn:microsoft.com/office/officeart/2005/8/layout/hierarchy6"/>
    <dgm:cxn modelId="{BC3D72EE-4A07-479E-8A82-0DD1FF1E0154}" type="presParOf" srcId="{E6AB83FE-7C81-4B94-B3FA-F55959B5EE8F}" destId="{AF21F906-DC16-4E83-BD13-E052F46053EF}" srcOrd="2" destOrd="0" presId="urn:microsoft.com/office/officeart/2005/8/layout/hierarchy6"/>
    <dgm:cxn modelId="{F3DF626D-1436-4F01-85EE-A4952F0375A8}" type="presParOf" srcId="{E6AB83FE-7C81-4B94-B3FA-F55959B5EE8F}" destId="{006BACCB-7761-4942-BEF1-088ED0521C7F}" srcOrd="3" destOrd="0" presId="urn:microsoft.com/office/officeart/2005/8/layout/hierarchy6"/>
    <dgm:cxn modelId="{DE60CCDB-DD37-4A41-A317-D5BB4D569848}" type="presParOf" srcId="{006BACCB-7761-4942-BEF1-088ED0521C7F}" destId="{C0AB3909-E1E1-4432-A8D6-C05B997471D5}" srcOrd="0" destOrd="0" presId="urn:microsoft.com/office/officeart/2005/8/layout/hierarchy6"/>
    <dgm:cxn modelId="{99CC065E-60F3-4D72-B677-24A313C3ACC6}" type="presParOf" srcId="{006BACCB-7761-4942-BEF1-088ED0521C7F}" destId="{A8A4AE53-397B-4F4B-9EED-686FC4D33C03}" srcOrd="1" destOrd="0" presId="urn:microsoft.com/office/officeart/2005/8/layout/hierarchy6"/>
    <dgm:cxn modelId="{B55C36FD-41EA-47B0-989D-DB51522DB5F6}" type="presParOf" srcId="{A8A4AE53-397B-4F4B-9EED-686FC4D33C03}" destId="{47535ECA-A2C2-45E9-9680-535C4DB58075}" srcOrd="0" destOrd="0" presId="urn:microsoft.com/office/officeart/2005/8/layout/hierarchy6"/>
    <dgm:cxn modelId="{ABB18C8A-EB0B-4311-88CF-4EA1581EDF81}" type="presParOf" srcId="{A8A4AE53-397B-4F4B-9EED-686FC4D33C03}" destId="{0D2E35E8-F5FE-45CD-907B-675C5DC721F2}" srcOrd="1" destOrd="0" presId="urn:microsoft.com/office/officeart/2005/8/layout/hierarchy6"/>
    <dgm:cxn modelId="{97320FC0-31BC-48F6-ACEF-9C4409C6426A}" type="presParOf" srcId="{0D2E35E8-F5FE-45CD-907B-675C5DC721F2}" destId="{59A151FF-8A75-4510-910D-C8D4E25853EF}" srcOrd="0" destOrd="0" presId="urn:microsoft.com/office/officeart/2005/8/layout/hierarchy6"/>
    <dgm:cxn modelId="{354B23BA-054D-45E9-8B12-9BAC473451EE}" type="presParOf" srcId="{0D2E35E8-F5FE-45CD-907B-675C5DC721F2}" destId="{41137501-0896-4AF0-BB76-88BEEB4CB9E4}" srcOrd="1" destOrd="0" presId="urn:microsoft.com/office/officeart/2005/8/layout/hierarchy6"/>
    <dgm:cxn modelId="{D66F9A2D-6D4A-449A-AFEB-34722F8514CF}" type="presParOf" srcId="{E6AB83FE-7C81-4B94-B3FA-F55959B5EE8F}" destId="{60278B71-E51C-41CB-8FFF-517118438ACD}" srcOrd="4" destOrd="0" presId="urn:microsoft.com/office/officeart/2005/8/layout/hierarchy6"/>
    <dgm:cxn modelId="{CFBB2246-BFA8-41C7-BF19-BCA5FCACA0D8}" type="presParOf" srcId="{E6AB83FE-7C81-4B94-B3FA-F55959B5EE8F}" destId="{9C1CC980-4CDB-4EC1-873A-E677A6920324}" srcOrd="5" destOrd="0" presId="urn:microsoft.com/office/officeart/2005/8/layout/hierarchy6"/>
    <dgm:cxn modelId="{6C826893-9B6C-4127-98A9-E5085555B5F8}" type="presParOf" srcId="{9C1CC980-4CDB-4EC1-873A-E677A6920324}" destId="{9D72958D-35F3-41DB-A151-5804FFE18DCC}" srcOrd="0" destOrd="0" presId="urn:microsoft.com/office/officeart/2005/8/layout/hierarchy6"/>
    <dgm:cxn modelId="{DB65AFFE-B6A2-4BE5-83AC-086C02C673DD}" type="presParOf" srcId="{9C1CC980-4CDB-4EC1-873A-E677A6920324}" destId="{040121BD-A4D2-4C07-BEBB-F5EC1CCA4177}" srcOrd="1" destOrd="0" presId="urn:microsoft.com/office/officeart/2005/8/layout/hierarchy6"/>
    <dgm:cxn modelId="{778B1D04-5F33-4A66-B4CA-05EA3263D490}" type="presParOf" srcId="{040121BD-A4D2-4C07-BEBB-F5EC1CCA4177}" destId="{C3367B6B-5875-44A1-8FDC-7C0C906C34DD}" srcOrd="0" destOrd="0" presId="urn:microsoft.com/office/officeart/2005/8/layout/hierarchy6"/>
    <dgm:cxn modelId="{6358EF74-9AD3-41F9-A6BD-724804AF0575}" type="presParOf" srcId="{040121BD-A4D2-4C07-BEBB-F5EC1CCA4177}" destId="{8F534877-2ED0-45C9-B314-12B28AECEFFD}" srcOrd="1" destOrd="0" presId="urn:microsoft.com/office/officeart/2005/8/layout/hierarchy6"/>
    <dgm:cxn modelId="{9B155116-41A7-4E30-BC83-9A870BBF3B6A}" type="presParOf" srcId="{8F534877-2ED0-45C9-B314-12B28AECEFFD}" destId="{55F800F1-4298-419A-A219-288EAA40BFF8}" srcOrd="0" destOrd="0" presId="urn:microsoft.com/office/officeart/2005/8/layout/hierarchy6"/>
    <dgm:cxn modelId="{3C564738-77D2-49F1-B10F-2A47E570F4A6}" type="presParOf" srcId="{8F534877-2ED0-45C9-B314-12B28AECEFFD}" destId="{4261351E-A84E-4F34-AB43-17466C832B29}" srcOrd="1" destOrd="0" presId="urn:microsoft.com/office/officeart/2005/8/layout/hierarchy6"/>
    <dgm:cxn modelId="{42C234C6-6E8D-4253-832D-EA535A12EEFC}" type="presParOf" srcId="{E0CEEB9A-C493-435D-B65D-4708F8347EFA}" destId="{B12D93ED-14F6-4C1F-A8FD-2968445358D0}" srcOrd="2" destOrd="0" presId="urn:microsoft.com/office/officeart/2005/8/layout/hierarchy6"/>
    <dgm:cxn modelId="{685E45DB-8E22-423F-875F-54D5E9B58318}" type="presParOf" srcId="{E0CEEB9A-C493-435D-B65D-4708F8347EFA}" destId="{264567A6-A875-48E2-9BD7-B8D72E84328F}" srcOrd="3" destOrd="0" presId="urn:microsoft.com/office/officeart/2005/8/layout/hierarchy6"/>
    <dgm:cxn modelId="{2D817C3C-1C70-4F7A-AAB5-F423393C7A8C}" type="presParOf" srcId="{264567A6-A875-48E2-9BD7-B8D72E84328F}" destId="{77CA9A24-A19E-4CC7-A3AA-8D24FAE75C9B}" srcOrd="0" destOrd="0" presId="urn:microsoft.com/office/officeart/2005/8/layout/hierarchy6"/>
    <dgm:cxn modelId="{E55C7AE2-99D4-4BC7-BEF5-CBCF6C6AFE25}" type="presParOf" srcId="{264567A6-A875-48E2-9BD7-B8D72E84328F}" destId="{360B1601-D597-443C-83FE-F35E0A1E0B3B}" srcOrd="1" destOrd="0" presId="urn:microsoft.com/office/officeart/2005/8/layout/hierarchy6"/>
    <dgm:cxn modelId="{31E7E553-6172-4888-9F2F-273CA8409FF3}" type="presParOf" srcId="{360B1601-D597-443C-83FE-F35E0A1E0B3B}" destId="{082D3EC8-0358-4552-8ACE-8F61B9B167A7}" srcOrd="0" destOrd="0" presId="urn:microsoft.com/office/officeart/2005/8/layout/hierarchy6"/>
    <dgm:cxn modelId="{5838F7A7-3190-490C-B2C9-8874E3995E68}" type="presParOf" srcId="{360B1601-D597-443C-83FE-F35E0A1E0B3B}" destId="{44BC4240-B32E-4CC9-90DC-ADCAA4E30E35}" srcOrd="1" destOrd="0" presId="urn:microsoft.com/office/officeart/2005/8/layout/hierarchy6"/>
    <dgm:cxn modelId="{3C5BAC8F-3EBB-4E06-A701-E108D61C5866}" type="presParOf" srcId="{44BC4240-B32E-4CC9-90DC-ADCAA4E30E35}" destId="{FF81616F-5318-4481-8007-104DC1628A63}" srcOrd="0" destOrd="0" presId="urn:microsoft.com/office/officeart/2005/8/layout/hierarchy6"/>
    <dgm:cxn modelId="{8434DDF4-C6E4-40E8-8DE1-6197E2832D2E}" type="presParOf" srcId="{44BC4240-B32E-4CC9-90DC-ADCAA4E30E35}" destId="{5F8882D4-2BB8-402D-93F9-07B80CDE3926}" srcOrd="1" destOrd="0" presId="urn:microsoft.com/office/officeart/2005/8/layout/hierarchy6"/>
    <dgm:cxn modelId="{E05A894C-AC2C-4CBD-9893-AD8D5F1E66CF}" type="presParOf" srcId="{ACDC3932-E767-4BE9-B6FD-90A78F199762}" destId="{F5E100C3-71C8-4231-8548-BF9063E759BB}" srcOrd="1" destOrd="0" presId="urn:microsoft.com/office/officeart/2005/8/layout/hierarchy6"/>
    <dgm:cxn modelId="{D5DA11F7-E440-46C8-851A-4CFB69F497AA}" type="presParOf" srcId="{F5E100C3-71C8-4231-8548-BF9063E759BB}" destId="{53F8991C-E5FD-4448-B0A6-83127F75E2FA}" srcOrd="0" destOrd="0" presId="urn:microsoft.com/office/officeart/2005/8/layout/hierarchy6"/>
    <dgm:cxn modelId="{D435529C-DEEB-4D95-8FED-87CEB1BE85DD}" type="presParOf" srcId="{53F8991C-E5FD-4448-B0A6-83127F75E2FA}" destId="{7D0C1698-2BA4-45B0-A702-6514E105F797}" srcOrd="0" destOrd="0" presId="urn:microsoft.com/office/officeart/2005/8/layout/hierarchy6"/>
    <dgm:cxn modelId="{9F8DCBD5-9258-4694-8412-2573B994A3C8}" type="presParOf" srcId="{53F8991C-E5FD-4448-B0A6-83127F75E2FA}" destId="{2C312931-11E2-49CE-92B5-525311DA3E69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D0C1698-2BA4-45B0-A702-6514E105F797}">
      <dsp:nvSpPr>
        <dsp:cNvPr id="0" name=""/>
        <dsp:cNvSpPr/>
      </dsp:nvSpPr>
      <dsp:spPr>
        <a:xfrm>
          <a:off x="0" y="528135"/>
          <a:ext cx="9972000" cy="778088"/>
        </a:xfrm>
        <a:prstGeom prst="roundRect">
          <a:avLst>
            <a:gd name="adj" fmla="val 10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41376" tIns="341376" rIns="341376" bIns="341376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4800" kern="1200" dirty="0"/>
        </a:p>
      </dsp:txBody>
      <dsp:txXfrm>
        <a:off x="0" y="528135"/>
        <a:ext cx="2991600" cy="778088"/>
      </dsp:txXfrm>
    </dsp:sp>
    <dsp:sp modelId="{E87C9212-5C89-4382-9FEC-6A92FF1A3755}">
      <dsp:nvSpPr>
        <dsp:cNvPr id="0" name=""/>
        <dsp:cNvSpPr/>
      </dsp:nvSpPr>
      <dsp:spPr>
        <a:xfrm>
          <a:off x="5594418" y="592976"/>
          <a:ext cx="3030266" cy="648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chemické látky jsou tvořeny</a:t>
          </a:r>
          <a:endParaRPr lang="en-GB" sz="1800" kern="1200" dirty="0"/>
        </a:p>
      </dsp:txBody>
      <dsp:txXfrm>
        <a:off x="5594418" y="592976"/>
        <a:ext cx="3030266" cy="648407"/>
      </dsp:txXfrm>
    </dsp:sp>
    <dsp:sp modelId="{5032E6C5-E653-46A5-BE74-D97C00A03446}">
      <dsp:nvSpPr>
        <dsp:cNvPr id="0" name=""/>
        <dsp:cNvSpPr/>
      </dsp:nvSpPr>
      <dsp:spPr>
        <a:xfrm>
          <a:off x="5364595" y="1241383"/>
          <a:ext cx="1744956" cy="259362"/>
        </a:xfrm>
        <a:custGeom>
          <a:avLst/>
          <a:gdLst/>
          <a:ahLst/>
          <a:cxnLst/>
          <a:rect l="0" t="0" r="0" b="0"/>
          <a:pathLst>
            <a:path>
              <a:moveTo>
                <a:pt x="1744956" y="0"/>
              </a:moveTo>
              <a:lnTo>
                <a:pt x="1744956" y="129681"/>
              </a:lnTo>
              <a:lnTo>
                <a:pt x="0" y="129681"/>
              </a:lnTo>
              <a:lnTo>
                <a:pt x="0" y="259362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33CECC-A818-4367-AF2C-FCB3A33FF1DD}">
      <dsp:nvSpPr>
        <dsp:cNvPr id="0" name=""/>
        <dsp:cNvSpPr/>
      </dsp:nvSpPr>
      <dsp:spPr>
        <a:xfrm>
          <a:off x="4878289" y="1500746"/>
          <a:ext cx="972610" cy="648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smtClean="0"/>
            <a:t>atomy</a:t>
          </a:r>
          <a:endParaRPr lang="en-GB" sz="1800" kern="1200" dirty="0"/>
        </a:p>
      </dsp:txBody>
      <dsp:txXfrm>
        <a:off x="4878289" y="1500746"/>
        <a:ext cx="972610" cy="648407"/>
      </dsp:txXfrm>
    </dsp:sp>
    <dsp:sp modelId="{AA485FA9-D8BB-42A0-BB27-9DE68DCBDB84}">
      <dsp:nvSpPr>
        <dsp:cNvPr id="0" name=""/>
        <dsp:cNvSpPr/>
      </dsp:nvSpPr>
      <dsp:spPr>
        <a:xfrm>
          <a:off x="3754340" y="2149153"/>
          <a:ext cx="1610254" cy="259362"/>
        </a:xfrm>
        <a:custGeom>
          <a:avLst/>
          <a:gdLst/>
          <a:ahLst/>
          <a:cxnLst/>
          <a:rect l="0" t="0" r="0" b="0"/>
          <a:pathLst>
            <a:path>
              <a:moveTo>
                <a:pt x="1610254" y="0"/>
              </a:moveTo>
              <a:lnTo>
                <a:pt x="1610254" y="129681"/>
              </a:lnTo>
              <a:lnTo>
                <a:pt x="0" y="129681"/>
              </a:lnTo>
              <a:lnTo>
                <a:pt x="0" y="25936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8517F7-694A-4760-986C-4BC0A914302F}">
      <dsp:nvSpPr>
        <dsp:cNvPr id="0" name=""/>
        <dsp:cNvSpPr/>
      </dsp:nvSpPr>
      <dsp:spPr>
        <a:xfrm>
          <a:off x="2993394" y="2408516"/>
          <a:ext cx="1521892" cy="648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nesloučené</a:t>
          </a:r>
          <a:endParaRPr lang="en-GB" sz="1800" kern="1200" dirty="0"/>
        </a:p>
      </dsp:txBody>
      <dsp:txXfrm>
        <a:off x="2993394" y="2408516"/>
        <a:ext cx="1521892" cy="648407"/>
      </dsp:txXfrm>
    </dsp:sp>
    <dsp:sp modelId="{2E12A899-D574-4146-BE7B-3145D47A4C44}">
      <dsp:nvSpPr>
        <dsp:cNvPr id="0" name=""/>
        <dsp:cNvSpPr/>
      </dsp:nvSpPr>
      <dsp:spPr>
        <a:xfrm>
          <a:off x="3708620" y="3056923"/>
          <a:ext cx="91440" cy="2593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936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B765F1-D106-4C3D-A8D6-7B3700D162B0}">
      <dsp:nvSpPr>
        <dsp:cNvPr id="0" name=""/>
        <dsp:cNvSpPr/>
      </dsp:nvSpPr>
      <dsp:spPr>
        <a:xfrm>
          <a:off x="3268035" y="3316286"/>
          <a:ext cx="972610" cy="648407"/>
        </a:xfrm>
        <a:prstGeom prst="roundRect">
          <a:avLst>
            <a:gd name="adj" fmla="val 10000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vzácné plyny</a:t>
          </a:r>
          <a:endParaRPr lang="en-GB" sz="1800" kern="1200" dirty="0"/>
        </a:p>
      </dsp:txBody>
      <dsp:txXfrm>
        <a:off x="3268035" y="3316286"/>
        <a:ext cx="972610" cy="648407"/>
      </dsp:txXfrm>
    </dsp:sp>
    <dsp:sp modelId="{3BBE70F6-CE5E-4A23-85AE-BF0BC639BF6C}">
      <dsp:nvSpPr>
        <dsp:cNvPr id="0" name=""/>
        <dsp:cNvSpPr/>
      </dsp:nvSpPr>
      <dsp:spPr>
        <a:xfrm>
          <a:off x="5364595" y="2149153"/>
          <a:ext cx="1787002" cy="2593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9681"/>
              </a:lnTo>
              <a:lnTo>
                <a:pt x="1787002" y="129681"/>
              </a:lnTo>
              <a:lnTo>
                <a:pt x="1787002" y="25936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033828-DE2E-41E5-A212-476A765B6024}">
      <dsp:nvSpPr>
        <dsp:cNvPr id="0" name=""/>
        <dsp:cNvSpPr/>
      </dsp:nvSpPr>
      <dsp:spPr>
        <a:xfrm>
          <a:off x="6567398" y="2408516"/>
          <a:ext cx="1168397" cy="648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sloučené</a:t>
          </a:r>
          <a:endParaRPr lang="en-GB" sz="1800" kern="1200" dirty="0"/>
        </a:p>
      </dsp:txBody>
      <dsp:txXfrm>
        <a:off x="6567398" y="2408516"/>
        <a:ext cx="1168397" cy="648407"/>
      </dsp:txXfrm>
    </dsp:sp>
    <dsp:sp modelId="{203C3144-ED42-4B31-87D7-02805FC9AE08}">
      <dsp:nvSpPr>
        <dsp:cNvPr id="0" name=""/>
        <dsp:cNvSpPr/>
      </dsp:nvSpPr>
      <dsp:spPr>
        <a:xfrm>
          <a:off x="5248781" y="3056923"/>
          <a:ext cx="1902815" cy="259362"/>
        </a:xfrm>
        <a:custGeom>
          <a:avLst/>
          <a:gdLst/>
          <a:ahLst/>
          <a:cxnLst/>
          <a:rect l="0" t="0" r="0" b="0"/>
          <a:pathLst>
            <a:path>
              <a:moveTo>
                <a:pt x="1902815" y="0"/>
              </a:moveTo>
              <a:lnTo>
                <a:pt x="1902815" y="129681"/>
              </a:lnTo>
              <a:lnTo>
                <a:pt x="0" y="129681"/>
              </a:lnTo>
              <a:lnTo>
                <a:pt x="0" y="25936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25512F-5A04-458E-BABB-2535F83144B8}">
      <dsp:nvSpPr>
        <dsp:cNvPr id="0" name=""/>
        <dsp:cNvSpPr/>
      </dsp:nvSpPr>
      <dsp:spPr>
        <a:xfrm>
          <a:off x="4532429" y="3316286"/>
          <a:ext cx="1432704" cy="648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molekuly</a:t>
          </a:r>
          <a:endParaRPr lang="en-GB" sz="1800" kern="1200" dirty="0"/>
        </a:p>
      </dsp:txBody>
      <dsp:txXfrm>
        <a:off x="4532429" y="3316286"/>
        <a:ext cx="1432704" cy="648407"/>
      </dsp:txXfrm>
    </dsp:sp>
    <dsp:sp modelId="{CD56427C-112B-4F20-857B-F035467241F1}">
      <dsp:nvSpPr>
        <dsp:cNvPr id="0" name=""/>
        <dsp:cNvSpPr/>
      </dsp:nvSpPr>
      <dsp:spPr>
        <a:xfrm>
          <a:off x="5203061" y="3964694"/>
          <a:ext cx="91440" cy="2593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936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14F902-B363-45BA-9747-5D6DE9D2F2D3}">
      <dsp:nvSpPr>
        <dsp:cNvPr id="0" name=""/>
        <dsp:cNvSpPr/>
      </dsp:nvSpPr>
      <dsp:spPr>
        <a:xfrm>
          <a:off x="4657794" y="4224056"/>
          <a:ext cx="1181975" cy="648407"/>
        </a:xfrm>
        <a:prstGeom prst="roundRect">
          <a:avLst>
            <a:gd name="adj" fmla="val 10000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jod, amoniak</a:t>
          </a:r>
          <a:endParaRPr lang="en-GB" sz="1800" kern="1200" dirty="0"/>
        </a:p>
      </dsp:txBody>
      <dsp:txXfrm>
        <a:off x="4657794" y="4224056"/>
        <a:ext cx="1181975" cy="648407"/>
      </dsp:txXfrm>
    </dsp:sp>
    <dsp:sp modelId="{AF21F906-DC16-4E83-BD13-E052F46053EF}">
      <dsp:nvSpPr>
        <dsp:cNvPr id="0" name=""/>
        <dsp:cNvSpPr/>
      </dsp:nvSpPr>
      <dsp:spPr>
        <a:xfrm>
          <a:off x="7090252" y="3056923"/>
          <a:ext cx="91440" cy="259362"/>
        </a:xfrm>
        <a:custGeom>
          <a:avLst/>
          <a:gdLst/>
          <a:ahLst/>
          <a:cxnLst/>
          <a:rect l="0" t="0" r="0" b="0"/>
          <a:pathLst>
            <a:path>
              <a:moveTo>
                <a:pt x="61344" y="0"/>
              </a:moveTo>
              <a:lnTo>
                <a:pt x="61344" y="129681"/>
              </a:lnTo>
              <a:lnTo>
                <a:pt x="45720" y="129681"/>
              </a:lnTo>
              <a:lnTo>
                <a:pt x="45720" y="25936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AB3909-E1E1-4432-A8D6-C05B997471D5}">
      <dsp:nvSpPr>
        <dsp:cNvPr id="0" name=""/>
        <dsp:cNvSpPr/>
      </dsp:nvSpPr>
      <dsp:spPr>
        <a:xfrm>
          <a:off x="6256917" y="3316286"/>
          <a:ext cx="1758110" cy="648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makromolekuly</a:t>
          </a:r>
          <a:endParaRPr lang="en-GB" sz="1800" kern="1200" dirty="0"/>
        </a:p>
      </dsp:txBody>
      <dsp:txXfrm>
        <a:off x="6256917" y="3316286"/>
        <a:ext cx="1758110" cy="648407"/>
      </dsp:txXfrm>
    </dsp:sp>
    <dsp:sp modelId="{47535ECA-A2C2-45E9-9680-535C4DB58075}">
      <dsp:nvSpPr>
        <dsp:cNvPr id="0" name=""/>
        <dsp:cNvSpPr/>
      </dsp:nvSpPr>
      <dsp:spPr>
        <a:xfrm>
          <a:off x="7090252" y="3964694"/>
          <a:ext cx="91440" cy="2593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936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A151FF-8A75-4510-910D-C8D4E25853EF}">
      <dsp:nvSpPr>
        <dsp:cNvPr id="0" name=""/>
        <dsp:cNvSpPr/>
      </dsp:nvSpPr>
      <dsp:spPr>
        <a:xfrm>
          <a:off x="6384465" y="4224056"/>
          <a:ext cx="1503014" cy="648407"/>
        </a:xfrm>
        <a:prstGeom prst="roundRect">
          <a:avLst>
            <a:gd name="adj" fmla="val 10000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bílkoviny, </a:t>
          </a:r>
          <a:r>
            <a:rPr lang="cs-CZ" sz="1800" kern="1200" dirty="0" err="1" smtClean="0"/>
            <a:t>polyethylen</a:t>
          </a:r>
          <a:endParaRPr lang="en-GB" sz="1800" kern="1200" dirty="0"/>
        </a:p>
      </dsp:txBody>
      <dsp:txXfrm>
        <a:off x="6384465" y="4224056"/>
        <a:ext cx="1503014" cy="648407"/>
      </dsp:txXfrm>
    </dsp:sp>
    <dsp:sp modelId="{60278B71-E51C-41CB-8FFF-517118438ACD}">
      <dsp:nvSpPr>
        <dsp:cNvPr id="0" name=""/>
        <dsp:cNvSpPr/>
      </dsp:nvSpPr>
      <dsp:spPr>
        <a:xfrm>
          <a:off x="7151597" y="3056923"/>
          <a:ext cx="1887190" cy="2593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9681"/>
              </a:lnTo>
              <a:lnTo>
                <a:pt x="1887190" y="129681"/>
              </a:lnTo>
              <a:lnTo>
                <a:pt x="1887190" y="25936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72958D-35F3-41DB-A151-5804FFE18DCC}">
      <dsp:nvSpPr>
        <dsp:cNvPr id="0" name=""/>
        <dsp:cNvSpPr/>
      </dsp:nvSpPr>
      <dsp:spPr>
        <a:xfrm>
          <a:off x="8306811" y="3316286"/>
          <a:ext cx="1463954" cy="648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krystalové struktury</a:t>
          </a:r>
          <a:endParaRPr lang="en-GB" sz="1800" kern="1200" dirty="0"/>
        </a:p>
      </dsp:txBody>
      <dsp:txXfrm>
        <a:off x="8306811" y="3316286"/>
        <a:ext cx="1463954" cy="648407"/>
      </dsp:txXfrm>
    </dsp:sp>
    <dsp:sp modelId="{C3367B6B-5875-44A1-8FDC-7C0C906C34DD}">
      <dsp:nvSpPr>
        <dsp:cNvPr id="0" name=""/>
        <dsp:cNvSpPr/>
      </dsp:nvSpPr>
      <dsp:spPr>
        <a:xfrm>
          <a:off x="8993068" y="3964694"/>
          <a:ext cx="91440" cy="2593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936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F800F1-4298-419A-A219-288EAA40BFF8}">
      <dsp:nvSpPr>
        <dsp:cNvPr id="0" name=""/>
        <dsp:cNvSpPr/>
      </dsp:nvSpPr>
      <dsp:spPr>
        <a:xfrm>
          <a:off x="8369909" y="4224056"/>
          <a:ext cx="1337758" cy="648407"/>
        </a:xfrm>
        <a:prstGeom prst="roundRect">
          <a:avLst>
            <a:gd name="adj" fmla="val 10000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diamant, železo</a:t>
          </a:r>
          <a:endParaRPr lang="en-GB" sz="1800" kern="1200" dirty="0"/>
        </a:p>
      </dsp:txBody>
      <dsp:txXfrm>
        <a:off x="8369909" y="4224056"/>
        <a:ext cx="1337758" cy="648407"/>
      </dsp:txXfrm>
    </dsp:sp>
    <dsp:sp modelId="{B12D93ED-14F6-4C1F-A8FD-2968445358D0}">
      <dsp:nvSpPr>
        <dsp:cNvPr id="0" name=""/>
        <dsp:cNvSpPr/>
      </dsp:nvSpPr>
      <dsp:spPr>
        <a:xfrm>
          <a:off x="7109551" y="1241383"/>
          <a:ext cx="1744956" cy="2593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9681"/>
              </a:lnTo>
              <a:lnTo>
                <a:pt x="1744956" y="129681"/>
              </a:lnTo>
              <a:lnTo>
                <a:pt x="1744956" y="259362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CA9A24-A19E-4CC7-A3AA-8D24FAE75C9B}">
      <dsp:nvSpPr>
        <dsp:cNvPr id="0" name=""/>
        <dsp:cNvSpPr/>
      </dsp:nvSpPr>
      <dsp:spPr>
        <a:xfrm>
          <a:off x="8368202" y="1500746"/>
          <a:ext cx="972610" cy="6484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smtClean="0"/>
            <a:t>ionty</a:t>
          </a:r>
          <a:endParaRPr lang="en-GB" sz="1800" kern="1200" dirty="0"/>
        </a:p>
      </dsp:txBody>
      <dsp:txXfrm>
        <a:off x="8368202" y="1500746"/>
        <a:ext cx="972610" cy="648407"/>
      </dsp:txXfrm>
    </dsp:sp>
    <dsp:sp modelId="{082D3EC8-0358-4552-8ACE-8F61B9B167A7}">
      <dsp:nvSpPr>
        <dsp:cNvPr id="0" name=""/>
        <dsp:cNvSpPr/>
      </dsp:nvSpPr>
      <dsp:spPr>
        <a:xfrm>
          <a:off x="8808787" y="2149153"/>
          <a:ext cx="91440" cy="2593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936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81616F-5318-4481-8007-104DC1628A63}">
      <dsp:nvSpPr>
        <dsp:cNvPr id="0" name=""/>
        <dsp:cNvSpPr/>
      </dsp:nvSpPr>
      <dsp:spPr>
        <a:xfrm>
          <a:off x="8027579" y="2408516"/>
          <a:ext cx="1653856" cy="648407"/>
        </a:xfrm>
        <a:prstGeom prst="roundRect">
          <a:avLst>
            <a:gd name="adj" fmla="val 10000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chlorid sodný</a:t>
          </a:r>
          <a:endParaRPr lang="en-GB" sz="1800" kern="1200" dirty="0"/>
        </a:p>
      </dsp:txBody>
      <dsp:txXfrm>
        <a:off x="8027579" y="2408516"/>
        <a:ext cx="1653856" cy="6484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32.wmf"/><Relationship Id="rId7" Type="http://schemas.openxmlformats.org/officeDocument/2006/relationships/image" Target="../media/image36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Relationship Id="rId9" Type="http://schemas.openxmlformats.org/officeDocument/2006/relationships/image" Target="../media/image38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 algn="ctr">
              <a:defRPr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BCFBDA0-F998-4E20-93FC-BC72DF91672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gray">
          <a:xfrm>
            <a:off x="368300" y="395288"/>
            <a:ext cx="13843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i="1">
                <a:solidFill>
                  <a:schemeClr val="accent2"/>
                </a:solidFill>
              </a:rPr>
              <a:t>LOGO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3810000" y="5029200"/>
            <a:ext cx="47244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8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2057400"/>
            <a:ext cx="6096000" cy="682625"/>
          </a:xfrm>
        </p:spPr>
        <p:txBody>
          <a:bodyPr/>
          <a:lstStyle>
            <a:lvl1pPr algn="r">
              <a:defRPr sz="40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7B7B8C-00D9-4D39-9C27-8F9BDEBD8DB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9B1ADC-0BB0-475F-99CB-57DED772B6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81000" y="1600200"/>
            <a:ext cx="40767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0767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B9057-39BB-4283-AD0F-F97FCF439E0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BB8A8-7F41-47F2-A309-8A76465678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B83B1C-7102-4962-A015-4B57AED270F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BBB6B-279F-4F55-8F28-288C6C87C2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06BBBA-71CA-4427-B73B-0D9B3724DF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38A40F-522B-4BB3-96D6-5FA75C90B9C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755652-5CE1-436E-B91B-A72159F18E1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91300" y="655638"/>
            <a:ext cx="2095500" cy="559276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655638"/>
            <a:ext cx="6134100" cy="559276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BA54F-0037-43B8-A0FF-F81D193E30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655638"/>
            <a:ext cx="4953000" cy="56356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381000" y="1600200"/>
            <a:ext cx="8305800" cy="4648200"/>
          </a:xfrm>
        </p:spPr>
        <p:txBody>
          <a:bodyPr/>
          <a:lstStyle/>
          <a:p>
            <a:r>
              <a:rPr lang="cs-CZ" smtClean="0"/>
              <a:t>Klepnutím na ikonu přidáte graf.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304800" y="6400800"/>
            <a:ext cx="2133600" cy="2286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096000" y="6400800"/>
            <a:ext cx="2895600" cy="228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2971800" y="6400800"/>
            <a:ext cx="2133600" cy="228600"/>
          </a:xfrm>
        </p:spPr>
        <p:txBody>
          <a:bodyPr/>
          <a:lstStyle>
            <a:lvl1pPr>
              <a:defRPr/>
            </a:lvl1pPr>
          </a:lstStyle>
          <a:p>
            <a:fld id="{BB3F6052-97D5-4753-9950-B6832CA8A6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655638"/>
            <a:ext cx="4953000" cy="56356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381000" y="1600200"/>
            <a:ext cx="8305800" cy="4648200"/>
          </a:xfrm>
        </p:spPr>
        <p:txBody>
          <a:bodyPr/>
          <a:lstStyle/>
          <a:p>
            <a:r>
              <a:rPr lang="cs-CZ" smtClean="0"/>
              <a:t>Klepnutím na ikonu přidáte tabulku.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304800" y="6400800"/>
            <a:ext cx="2133600" cy="2286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096000" y="6400800"/>
            <a:ext cx="2895600" cy="228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2971800" y="6400800"/>
            <a:ext cx="2133600" cy="228600"/>
          </a:xfrm>
        </p:spPr>
        <p:txBody>
          <a:bodyPr/>
          <a:lstStyle>
            <a:lvl1pPr>
              <a:defRPr/>
            </a:lvl1pPr>
          </a:lstStyle>
          <a:p>
            <a:fld id="{8D5FA156-8B6C-4CA2-9E62-275D95DF5B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600200"/>
            <a:ext cx="83058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304800" y="6400800"/>
            <a:ext cx="2133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096000" y="64008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2971800" y="6400800"/>
            <a:ext cx="2133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CDD1ED3-6571-438A-BCD2-99A1720D309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04800" y="655638"/>
            <a:ext cx="49530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jpeg"/><Relationship Id="rId5" Type="http://schemas.openxmlformats.org/officeDocument/2006/relationships/oleObject" Target="../embeddings/oleObject2.bin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16.jpeg"/><Relationship Id="rId7" Type="http://schemas.openxmlformats.org/officeDocument/2006/relationships/image" Target="../media/image18.png"/><Relationship Id="rId12" Type="http://schemas.openxmlformats.org/officeDocument/2006/relationships/image" Target="../media/image20.gi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11" Type="http://schemas.openxmlformats.org/officeDocument/2006/relationships/oleObject" Target="../embeddings/oleObject8.bin"/><Relationship Id="rId5" Type="http://schemas.openxmlformats.org/officeDocument/2006/relationships/image" Target="../media/image17.jpeg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4.bin"/><Relationship Id="rId9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image" Target="../media/image25.gi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oleObject" Target="../embeddings/oleObject10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oleObject" Target="../embeddings/oleObject1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6.bin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5.bin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4.bin"/><Relationship Id="rId9" Type="http://schemas.openxmlformats.org/officeDocument/2006/relationships/oleObject" Target="../embeddings/oleObject19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b="0" dirty="0" smtClean="0"/>
              <a:t>Chemické látky</a:t>
            </a:r>
            <a:endParaRPr lang="en-US" sz="6600" dirty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005579" y="2915652"/>
            <a:ext cx="33094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cs-CZ" b="1" dirty="0" smtClean="0">
                <a:solidFill>
                  <a:schemeClr val="tx2"/>
                </a:solidFill>
              </a:rPr>
              <a:t>Mgr. Petra Toboříková, Ph.D.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VOŠZ a SZŠ Hradec Králové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057" name="Picture 9" descr="http://www.stredniskoly.cz/image/loga-skol/005811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1905000" cy="1057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5" name="Text Box 55"/>
          <p:cNvSpPr txBox="1">
            <a:spLocks noChangeArrowheads="1"/>
          </p:cNvSpPr>
          <p:nvPr/>
        </p:nvSpPr>
        <p:spPr bwMode="auto">
          <a:xfrm>
            <a:off x="505662" y="1844824"/>
            <a:ext cx="5019323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/>
            <a:r>
              <a:rPr lang="cs-CZ" sz="2400" dirty="0" smtClean="0">
                <a:solidFill>
                  <a:srgbClr val="000000"/>
                </a:solidFill>
              </a:rPr>
              <a:t>= základní stavební jednotka hmoty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67544" y="548680"/>
            <a:ext cx="1364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Atom</a:t>
            </a:r>
            <a:endParaRPr lang="en-GB" sz="3600" b="1" dirty="0"/>
          </a:p>
        </p:txBody>
      </p:sp>
      <p:pic>
        <p:nvPicPr>
          <p:cNvPr id="31" name="Obrázek 3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636912"/>
            <a:ext cx="3013869" cy="2946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55"/>
          <p:cNvSpPr txBox="1">
            <a:spLocks noChangeArrowheads="1"/>
          </p:cNvSpPr>
          <p:nvPr/>
        </p:nvSpPr>
        <p:spPr bwMode="auto">
          <a:xfrm>
            <a:off x="539552" y="2492896"/>
            <a:ext cx="2123017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0000"/>
                </a:solidFill>
              </a:rPr>
              <a:t>části atomu</a:t>
            </a:r>
            <a:endParaRPr lang="en-US" sz="2400" dirty="0">
              <a:solidFill>
                <a:srgbClr val="000000"/>
              </a:solidFill>
            </a:endParaRPr>
          </a:p>
        </p:txBody>
      </p:sp>
      <p:grpSp>
        <p:nvGrpSpPr>
          <p:cNvPr id="36" name="Skupina 35"/>
          <p:cNvGrpSpPr/>
          <p:nvPr/>
        </p:nvGrpSpPr>
        <p:grpSpPr>
          <a:xfrm>
            <a:off x="3419872" y="3284984"/>
            <a:ext cx="3888432" cy="1368152"/>
            <a:chOff x="3419872" y="3284984"/>
            <a:chExt cx="3888432" cy="1368152"/>
          </a:xfrm>
        </p:grpSpPr>
        <p:sp>
          <p:nvSpPr>
            <p:cNvPr id="33" name="Elipsa 32"/>
            <p:cNvSpPr/>
            <p:nvPr/>
          </p:nvSpPr>
          <p:spPr>
            <a:xfrm>
              <a:off x="6300192" y="3645024"/>
              <a:ext cx="1008112" cy="1008112"/>
            </a:xfrm>
            <a:prstGeom prst="ellipse">
              <a:avLst/>
            </a:prstGeom>
            <a:noFill/>
            <a:ln w="571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Přímá spojovací šipka 34"/>
            <p:cNvCxnSpPr>
              <a:stCxn id="33" idx="2"/>
            </p:cNvCxnSpPr>
            <p:nvPr/>
          </p:nvCxnSpPr>
          <p:spPr>
            <a:xfrm flipH="1" flipV="1">
              <a:off x="3419872" y="3284984"/>
              <a:ext cx="2880320" cy="864096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Text Box 55"/>
          <p:cNvSpPr txBox="1">
            <a:spLocks noChangeArrowheads="1"/>
          </p:cNvSpPr>
          <p:nvPr/>
        </p:nvSpPr>
        <p:spPr bwMode="auto">
          <a:xfrm>
            <a:off x="903992" y="2996952"/>
            <a:ext cx="2842766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0000"/>
                </a:solidFill>
              </a:rPr>
              <a:t>jádro (nukleus)</a:t>
            </a:r>
          </a:p>
          <a:p>
            <a:pPr marL="817563" lvl="1" indent="-360363" eaLnBrk="0" hangingPunct="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0000"/>
                </a:solidFill>
              </a:rPr>
              <a:t>protony (p</a:t>
            </a:r>
            <a:r>
              <a:rPr lang="cs-CZ" sz="2400" baseline="30000" dirty="0" smtClean="0">
                <a:solidFill>
                  <a:srgbClr val="000000"/>
                </a:solidFill>
              </a:rPr>
              <a:t>+</a:t>
            </a:r>
            <a:r>
              <a:rPr lang="cs-CZ" sz="2400" dirty="0" smtClean="0">
                <a:solidFill>
                  <a:srgbClr val="000000"/>
                </a:solidFill>
              </a:rPr>
              <a:t>)</a:t>
            </a:r>
          </a:p>
          <a:p>
            <a:pPr marL="817563" lvl="1" indent="-360363" eaLnBrk="0" hangingPunct="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0000"/>
                </a:solidFill>
              </a:rPr>
              <a:t>neutrony (n</a:t>
            </a:r>
            <a:r>
              <a:rPr lang="cs-CZ" sz="2400" baseline="30000" dirty="0" smtClean="0">
                <a:solidFill>
                  <a:srgbClr val="000000"/>
                </a:solidFill>
              </a:rPr>
              <a:t>0</a:t>
            </a:r>
            <a:r>
              <a:rPr lang="cs-CZ" sz="2400" dirty="0" smtClean="0">
                <a:solidFill>
                  <a:srgbClr val="000000"/>
                </a:solidFill>
              </a:rPr>
              <a:t>)</a:t>
            </a:r>
            <a:endParaRPr lang="en-US" sz="2400" dirty="0">
              <a:solidFill>
                <a:srgbClr val="000000"/>
              </a:solidFill>
            </a:endParaRPr>
          </a:p>
        </p:txBody>
      </p:sp>
      <p:grpSp>
        <p:nvGrpSpPr>
          <p:cNvPr id="44" name="Skupina 43"/>
          <p:cNvGrpSpPr/>
          <p:nvPr/>
        </p:nvGrpSpPr>
        <p:grpSpPr>
          <a:xfrm>
            <a:off x="2051720" y="2636912"/>
            <a:ext cx="6408712" cy="3096344"/>
            <a:chOff x="2051720" y="2636912"/>
            <a:chExt cx="6408712" cy="3096344"/>
          </a:xfrm>
        </p:grpSpPr>
        <p:sp>
          <p:nvSpPr>
            <p:cNvPr id="40" name="Elipsa 39"/>
            <p:cNvSpPr/>
            <p:nvPr/>
          </p:nvSpPr>
          <p:spPr>
            <a:xfrm>
              <a:off x="6300192" y="3645024"/>
              <a:ext cx="1008112" cy="1008112"/>
            </a:xfrm>
            <a:prstGeom prst="ellipse">
              <a:avLst/>
            </a:prstGeom>
            <a:noFill/>
            <a:ln w="571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1" name="Přímá spojovací šipka 40"/>
            <p:cNvCxnSpPr>
              <a:stCxn id="42" idx="2"/>
            </p:cNvCxnSpPr>
            <p:nvPr/>
          </p:nvCxnSpPr>
          <p:spPr>
            <a:xfrm flipH="1">
              <a:off x="2051720" y="4185084"/>
              <a:ext cx="3024336" cy="396044"/>
            </a:xfrm>
            <a:prstGeom prst="straightConnector1">
              <a:avLst/>
            </a:prstGeom>
            <a:ln w="38100">
              <a:solidFill>
                <a:schemeClr val="tx2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Elipsa 41"/>
            <p:cNvSpPr/>
            <p:nvPr/>
          </p:nvSpPr>
          <p:spPr>
            <a:xfrm>
              <a:off x="5076056" y="2636912"/>
              <a:ext cx="3384376" cy="3096344"/>
            </a:xfrm>
            <a:prstGeom prst="ellipse">
              <a:avLst/>
            </a:prstGeom>
            <a:noFill/>
            <a:ln w="57150"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7" name="Text Box 55"/>
          <p:cNvSpPr txBox="1">
            <a:spLocks noChangeArrowheads="1"/>
          </p:cNvSpPr>
          <p:nvPr/>
        </p:nvSpPr>
        <p:spPr bwMode="auto">
          <a:xfrm>
            <a:off x="899592" y="4388911"/>
            <a:ext cx="279147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0000"/>
                </a:solidFill>
              </a:rPr>
              <a:t>obal</a:t>
            </a:r>
          </a:p>
          <a:p>
            <a:pPr marL="817563" lvl="1" indent="-360363" eaLnBrk="0" hangingPunct="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0000"/>
                </a:solidFill>
              </a:rPr>
              <a:t>elektrony (e</a:t>
            </a:r>
            <a:r>
              <a:rPr lang="cs-CZ" sz="2400" baseline="30000" dirty="0" smtClean="0">
                <a:solidFill>
                  <a:srgbClr val="000000"/>
                </a:solidFill>
              </a:rPr>
              <a:t>-</a:t>
            </a:r>
            <a:r>
              <a:rPr lang="cs-CZ" sz="2400" dirty="0" smtClean="0">
                <a:solidFill>
                  <a:srgbClr val="000000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1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5" grpId="0"/>
      <p:bldP spid="32" grpId="0"/>
      <p:bldP spid="37" grpId="0" build="p" bldLvl="2"/>
      <p:bldP spid="47" grpId="0" build="p" bldLvl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5" name="Text Box 55"/>
          <p:cNvSpPr txBox="1">
            <a:spLocks noChangeArrowheads="1"/>
          </p:cNvSpPr>
          <p:nvPr/>
        </p:nvSpPr>
        <p:spPr bwMode="auto">
          <a:xfrm>
            <a:off x="505662" y="1844824"/>
            <a:ext cx="7707559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/>
            <a:r>
              <a:rPr lang="cs-CZ" sz="2400" dirty="0" smtClean="0">
                <a:solidFill>
                  <a:srgbClr val="000000"/>
                </a:solidFill>
              </a:rPr>
              <a:t>= </a:t>
            </a:r>
            <a:r>
              <a:rPr lang="cs-CZ" sz="2400" dirty="0"/>
              <a:t>částice složená ze dvou nebo více sloučených atomů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67544" y="548680"/>
            <a:ext cx="2159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Molekula</a:t>
            </a:r>
            <a:endParaRPr lang="en-GB" sz="3600" b="1" dirty="0"/>
          </a:p>
        </p:txBody>
      </p:sp>
      <p:sp>
        <p:nvSpPr>
          <p:cNvPr id="32" name="Text Box 55"/>
          <p:cNvSpPr txBox="1">
            <a:spLocks noChangeArrowheads="1"/>
          </p:cNvSpPr>
          <p:nvPr/>
        </p:nvSpPr>
        <p:spPr bwMode="auto">
          <a:xfrm>
            <a:off x="539552" y="2492896"/>
            <a:ext cx="662361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/>
            <a:r>
              <a:rPr lang="cs-CZ" sz="2400" dirty="0" smtClean="0">
                <a:solidFill>
                  <a:srgbClr val="000000"/>
                </a:solidFill>
              </a:rPr>
              <a:t>Př.:</a:t>
            </a:r>
            <a:endParaRPr lang="en-US" sz="2400" dirty="0">
              <a:solidFill>
                <a:srgbClr val="000000"/>
              </a:solidFill>
            </a:endParaRPr>
          </a:p>
        </p:txBody>
      </p:sp>
      <p:graphicFrame>
        <p:nvGraphicFramePr>
          <p:cNvPr id="73730" name="Object 2"/>
          <p:cNvGraphicFramePr>
            <a:graphicFrameLocks noChangeAspect="1"/>
          </p:cNvGraphicFramePr>
          <p:nvPr/>
        </p:nvGraphicFramePr>
        <p:xfrm>
          <a:off x="1259632" y="3068960"/>
          <a:ext cx="1296144" cy="936104"/>
        </p:xfrm>
        <a:graphic>
          <a:graphicData uri="http://schemas.openxmlformats.org/presentationml/2006/ole">
            <p:oleObj spid="_x0000_s73730" name="Rovnice" r:id="rId3" imgW="291960" imgH="203040" progId="Equation.3">
              <p:embed/>
            </p:oleObj>
          </a:graphicData>
        </a:graphic>
      </p:graphicFrame>
      <p:pic>
        <p:nvPicPr>
          <p:cNvPr id="73732" name="Picture 4" descr="http://upload.wikimedia.org/wikipedia/commons/thumb/c/c7/Water_molecule_2.svg/500px-Water_molecule_2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293096"/>
            <a:ext cx="2100232" cy="1512168"/>
          </a:xfrm>
          <a:prstGeom prst="rect">
            <a:avLst/>
          </a:prstGeom>
          <a:noFill/>
        </p:spPr>
      </p:pic>
      <p:graphicFrame>
        <p:nvGraphicFramePr>
          <p:cNvPr id="73733" name="Object 5"/>
          <p:cNvGraphicFramePr>
            <a:graphicFrameLocks noChangeAspect="1"/>
          </p:cNvGraphicFramePr>
          <p:nvPr/>
        </p:nvGraphicFramePr>
        <p:xfrm>
          <a:off x="3756968" y="3068960"/>
          <a:ext cx="1175072" cy="936625"/>
        </p:xfrm>
        <a:graphic>
          <a:graphicData uri="http://schemas.openxmlformats.org/presentationml/2006/ole">
            <p:oleObj spid="_x0000_s73733" name="Rovnice" r:id="rId5" imgW="266400" imgH="203040" progId="Equation.3">
              <p:embed/>
            </p:oleObj>
          </a:graphicData>
        </a:graphic>
      </p:graphicFrame>
      <p:pic>
        <p:nvPicPr>
          <p:cNvPr id="73735" name="Picture 7" descr="http://www.co2crc.com.au/images/imagelibrary/gen_diag/CO2-molecule_media.jpg"/>
          <p:cNvPicPr>
            <a:picLocks noChangeAspect="1" noChangeArrowheads="1"/>
          </p:cNvPicPr>
          <p:nvPr/>
        </p:nvPicPr>
        <p:blipFill>
          <a:blip r:embed="rId6" cstate="print"/>
          <a:srcRect b="5724"/>
          <a:stretch>
            <a:fillRect/>
          </a:stretch>
        </p:blipFill>
        <p:spPr bwMode="auto">
          <a:xfrm>
            <a:off x="3491880" y="4221088"/>
            <a:ext cx="1944216" cy="1512168"/>
          </a:xfrm>
          <a:prstGeom prst="rect">
            <a:avLst/>
          </a:prstGeom>
          <a:noFill/>
        </p:spPr>
      </p:pic>
      <p:graphicFrame>
        <p:nvGraphicFramePr>
          <p:cNvPr id="73736" name="Object 8"/>
          <p:cNvGraphicFramePr>
            <a:graphicFrameLocks noChangeAspect="1"/>
          </p:cNvGraphicFramePr>
          <p:nvPr/>
        </p:nvGraphicFramePr>
        <p:xfrm>
          <a:off x="6645424" y="3068960"/>
          <a:ext cx="806896" cy="995362"/>
        </p:xfrm>
        <a:graphic>
          <a:graphicData uri="http://schemas.openxmlformats.org/presentationml/2006/ole">
            <p:oleObj spid="_x0000_s73736" name="Rovnice" r:id="rId7" imgW="164880" imgH="215640" progId="Equation.3">
              <p:embed/>
            </p:oleObj>
          </a:graphicData>
        </a:graphic>
      </p:graphicFrame>
      <p:pic>
        <p:nvPicPr>
          <p:cNvPr id="21" name="irc_mi" descr="http://upload.wikimedia.org/wikipedia/commons/7/7e/Cyclooctasulfur-above-3D-balls.pn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4005064"/>
            <a:ext cx="2420337" cy="1755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1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>
                                            <p:subSp spid="_x0000_s7373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73733">
                                            <p:subSp spid="_x0000_s73733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5" grpId="0" autoUpdateAnimBg="0"/>
      <p:bldP spid="32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9" name="Picture 9" descr="http://www.3dchem.com/inorganics/P4.jpg"/>
          <p:cNvPicPr>
            <a:picLocks noChangeAspect="1" noChangeArrowheads="1"/>
          </p:cNvPicPr>
          <p:nvPr/>
        </p:nvPicPr>
        <p:blipFill>
          <a:blip r:embed="rId3" cstate="print"/>
          <a:srcRect l="16524" t="15602" r="21509" b="17735"/>
          <a:stretch>
            <a:fillRect/>
          </a:stretch>
        </p:blipFill>
        <p:spPr bwMode="auto">
          <a:xfrm>
            <a:off x="7740352" y="3899957"/>
            <a:ext cx="1080120" cy="1128125"/>
          </a:xfrm>
          <a:prstGeom prst="rect">
            <a:avLst/>
          </a:prstGeom>
          <a:noFill/>
        </p:spPr>
      </p:pic>
      <p:sp>
        <p:nvSpPr>
          <p:cNvPr id="41015" name="Text Box 55"/>
          <p:cNvSpPr txBox="1">
            <a:spLocks noChangeArrowheads="1"/>
          </p:cNvSpPr>
          <p:nvPr/>
        </p:nvSpPr>
        <p:spPr bwMode="auto">
          <a:xfrm>
            <a:off x="505662" y="1484784"/>
            <a:ext cx="8576387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/>
            <a:r>
              <a:rPr lang="cs-CZ" sz="2400" dirty="0" smtClean="0">
                <a:solidFill>
                  <a:srgbClr val="000000"/>
                </a:solidFill>
              </a:rPr>
              <a:t>= </a:t>
            </a:r>
            <a:r>
              <a:rPr lang="cs-CZ" sz="2400" dirty="0"/>
              <a:t>chem. látka složená z atomů se stejným protonovým číslem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67544" y="548680"/>
            <a:ext cx="14414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Prvek</a:t>
            </a:r>
            <a:endParaRPr lang="en-GB" sz="3600" b="1" dirty="0"/>
          </a:p>
        </p:txBody>
      </p:sp>
      <p:sp>
        <p:nvSpPr>
          <p:cNvPr id="32" name="Text Box 55"/>
          <p:cNvSpPr txBox="1">
            <a:spLocks noChangeArrowheads="1"/>
          </p:cNvSpPr>
          <p:nvPr/>
        </p:nvSpPr>
        <p:spPr bwMode="auto">
          <a:xfrm>
            <a:off x="539552" y="2132856"/>
            <a:ext cx="2323072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/>
            <a:r>
              <a:rPr lang="cs-CZ" sz="2400" dirty="0" smtClean="0">
                <a:solidFill>
                  <a:srgbClr val="000000"/>
                </a:solidFill>
              </a:rPr>
              <a:t>Prvek je tvořen: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37" name="Text Box 55"/>
          <p:cNvSpPr txBox="1">
            <a:spLocks noChangeArrowheads="1"/>
          </p:cNvSpPr>
          <p:nvPr/>
        </p:nvSpPr>
        <p:spPr bwMode="auto">
          <a:xfrm>
            <a:off x="903992" y="2636912"/>
            <a:ext cx="4692631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0000"/>
                </a:solidFill>
              </a:rPr>
              <a:t>volnými (nesloučenými) atomy</a:t>
            </a:r>
          </a:p>
        </p:txBody>
      </p:sp>
      <p:sp>
        <p:nvSpPr>
          <p:cNvPr id="47" name="Text Box 55"/>
          <p:cNvSpPr txBox="1">
            <a:spLocks noChangeArrowheads="1"/>
          </p:cNvSpPr>
          <p:nvPr/>
        </p:nvSpPr>
        <p:spPr bwMode="auto">
          <a:xfrm>
            <a:off x="899592" y="3068960"/>
            <a:ext cx="7050648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0000"/>
                </a:solidFill>
              </a:rPr>
              <a:t>molekulami</a:t>
            </a:r>
          </a:p>
          <a:p>
            <a:pPr marL="817563" lvl="1" indent="-360363" eaLnBrk="0" hangingPunct="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0000"/>
                </a:solidFill>
              </a:rPr>
              <a:t>sloučené atomy s totožným počtem protonů </a:t>
            </a:r>
          </a:p>
        </p:txBody>
      </p:sp>
      <p:graphicFrame>
        <p:nvGraphicFramePr>
          <p:cNvPr id="87042" name="Object 2"/>
          <p:cNvGraphicFramePr>
            <a:graphicFrameLocks noChangeAspect="1"/>
          </p:cNvGraphicFramePr>
          <p:nvPr/>
        </p:nvGraphicFramePr>
        <p:xfrm>
          <a:off x="5688013" y="2379985"/>
          <a:ext cx="773111" cy="472951"/>
        </p:xfrm>
        <a:graphic>
          <a:graphicData uri="http://schemas.openxmlformats.org/presentationml/2006/ole">
            <p:oleObj spid="_x0000_s87042" name="Rovnice" r:id="rId4" imgW="215640" imgH="164880" progId="Equation.3">
              <p:embed/>
            </p:oleObj>
          </a:graphicData>
        </a:graphic>
      </p:graphicFrame>
      <p:pic>
        <p:nvPicPr>
          <p:cNvPr id="18" name="irc_mi" descr="http://wps.aw.com/wps/media/tmp/labeling/6923888_dyn.jpg"/>
          <p:cNvPicPr>
            <a:picLocks noChangeAspect="1"/>
          </p:cNvPicPr>
          <p:nvPr/>
        </p:nvPicPr>
        <p:blipFill>
          <a:blip r:embed="rId5" cstate="print"/>
          <a:srcRect b="14100"/>
          <a:stretch>
            <a:fillRect/>
          </a:stretch>
        </p:blipFill>
        <p:spPr bwMode="auto">
          <a:xfrm>
            <a:off x="6300192" y="2204864"/>
            <a:ext cx="1259860" cy="12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7044" name="Object 4"/>
          <p:cNvGraphicFramePr>
            <a:graphicFrameLocks noChangeAspect="1"/>
          </p:cNvGraphicFramePr>
          <p:nvPr/>
        </p:nvGraphicFramePr>
        <p:xfrm>
          <a:off x="5220072" y="3827949"/>
          <a:ext cx="636588" cy="582612"/>
        </p:xfrm>
        <a:graphic>
          <a:graphicData uri="http://schemas.openxmlformats.org/presentationml/2006/ole">
            <p:oleObj spid="_x0000_s87044" name="Rovnice" r:id="rId6" imgW="177480" imgH="203040" progId="Equation.3">
              <p:embed/>
            </p:oleObj>
          </a:graphicData>
        </a:graphic>
      </p:graphicFrame>
      <p:pic>
        <p:nvPicPr>
          <p:cNvPr id="87046" name="Picture 6" descr="http://www.nitrogenfree.com/images/numerology_images/nitrogen_molecul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3899957"/>
            <a:ext cx="1010184" cy="936104"/>
          </a:xfrm>
          <a:prstGeom prst="rect">
            <a:avLst/>
          </a:prstGeom>
          <a:noFill/>
        </p:spPr>
      </p:pic>
      <p:graphicFrame>
        <p:nvGraphicFramePr>
          <p:cNvPr id="87047" name="Object 7"/>
          <p:cNvGraphicFramePr>
            <a:graphicFrameLocks noChangeAspect="1"/>
          </p:cNvGraphicFramePr>
          <p:nvPr/>
        </p:nvGraphicFramePr>
        <p:xfrm>
          <a:off x="7452320" y="3899957"/>
          <a:ext cx="544512" cy="582613"/>
        </p:xfrm>
        <a:graphic>
          <a:graphicData uri="http://schemas.openxmlformats.org/presentationml/2006/ole">
            <p:oleObj spid="_x0000_s87047" name="Rovnice" r:id="rId8" imgW="152280" imgH="203040" progId="Equation.3">
              <p:embed/>
            </p:oleObj>
          </a:graphicData>
        </a:graphic>
      </p:graphicFrame>
      <p:sp>
        <p:nvSpPr>
          <p:cNvPr id="23" name="Text Box 55"/>
          <p:cNvSpPr txBox="1">
            <a:spLocks noChangeArrowheads="1"/>
          </p:cNvSpPr>
          <p:nvPr/>
        </p:nvSpPr>
        <p:spPr bwMode="auto">
          <a:xfrm>
            <a:off x="899592" y="4797152"/>
            <a:ext cx="7016986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lvl="0" indent="-360363" eaLnBrk="0" hangingPunct="0">
              <a:buFont typeface="Arial" pitchFamily="34" charset="0"/>
              <a:buChar char="•"/>
            </a:pPr>
            <a:r>
              <a:rPr lang="cs-CZ" sz="2400" dirty="0"/>
              <a:t>sloučenými atomy ve formě krystalových </a:t>
            </a:r>
            <a:r>
              <a:rPr lang="cs-CZ" sz="2400" dirty="0" smtClean="0"/>
              <a:t>útvarů</a:t>
            </a:r>
            <a:endParaRPr lang="cs-CZ" sz="2400" dirty="0" smtClean="0">
              <a:solidFill>
                <a:srgbClr val="000000"/>
              </a:solidFill>
            </a:endParaRPr>
          </a:p>
        </p:txBody>
      </p:sp>
      <p:pic>
        <p:nvPicPr>
          <p:cNvPr id="87051" name="Picture 11" descr="http://www.e6.com/wps/wcm/connect/c676d7e6-2cab-47a6-815b-bdc741c9d483/diamond.jpg?MOD=AJPERES&amp;CACHEID=c676d7e6-2cab-47a6-815b-bdc741c9d48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35896" y="5157192"/>
            <a:ext cx="1152128" cy="1152129"/>
          </a:xfrm>
          <a:prstGeom prst="rect">
            <a:avLst/>
          </a:prstGeom>
          <a:noFill/>
        </p:spPr>
      </p:pic>
      <p:graphicFrame>
        <p:nvGraphicFramePr>
          <p:cNvPr id="87052" name="Object 12"/>
          <p:cNvGraphicFramePr>
            <a:graphicFrameLocks noChangeAspect="1"/>
          </p:cNvGraphicFramePr>
          <p:nvPr/>
        </p:nvGraphicFramePr>
        <p:xfrm>
          <a:off x="1331640" y="5223668"/>
          <a:ext cx="2773363" cy="509588"/>
        </p:xfrm>
        <a:graphic>
          <a:graphicData uri="http://schemas.openxmlformats.org/presentationml/2006/ole">
            <p:oleObj spid="_x0000_s87052" name="Rovnice" r:id="rId10" imgW="774360" imgH="177480" progId="Equation.3">
              <p:embed/>
            </p:oleObj>
          </a:graphicData>
        </a:graphic>
      </p:graphicFrame>
      <p:graphicFrame>
        <p:nvGraphicFramePr>
          <p:cNvPr id="87053" name="Object 13"/>
          <p:cNvGraphicFramePr>
            <a:graphicFrameLocks noChangeAspect="1"/>
          </p:cNvGraphicFramePr>
          <p:nvPr/>
        </p:nvGraphicFramePr>
        <p:xfrm>
          <a:off x="5004048" y="5150643"/>
          <a:ext cx="2090738" cy="582613"/>
        </p:xfrm>
        <a:graphic>
          <a:graphicData uri="http://schemas.openxmlformats.org/presentationml/2006/ole">
            <p:oleObj spid="_x0000_s87053" name="Rovnice" r:id="rId11" imgW="583920" imgH="203040" progId="Equation.3">
              <p:embed/>
            </p:oleObj>
          </a:graphicData>
        </a:graphic>
      </p:graphicFrame>
      <p:pic>
        <p:nvPicPr>
          <p:cNvPr id="87055" name="Picture 15" descr="http://media.noria.com/sites/archive_images/Backup_200603_lub101-graphite-lamella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48264" y="5157193"/>
            <a:ext cx="1350149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1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>
                                            <p:subSp spid="_x0000_s87044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87044">
                                            <p:subSp spid="_x0000_s87044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"/>
                                        <p:tgtEl>
                                          <p:spTgt spid="87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>
                                            <p:subSp spid="_x0000_s87047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"/>
                                        <p:tgtEl>
                                          <p:spTgt spid="87047">
                                            <p:subSp spid="_x0000_s87047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"/>
                                        <p:tgtEl>
                                          <p:spTgt spid="87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"/>
                                        <p:tgtEl>
                                          <p:spTgt spid="87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>
                                            <p:subSp spid="_x0000_s8705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500"/>
                                        <p:tgtEl>
                                          <p:spTgt spid="87052">
                                            <p:subSp spid="_x0000_s87052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>
                                            <p:subSp spid="_x0000_s8705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500"/>
                                        <p:tgtEl>
                                          <p:spTgt spid="87053">
                                            <p:subSp spid="_x0000_s87053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5" grpId="0" autoUpdateAnimBg="0"/>
      <p:bldP spid="32" grpId="0" autoUpdateAnimBg="0"/>
      <p:bldP spid="37" grpId="0" build="p" bldLvl="2" autoUpdateAnimBg="0"/>
      <p:bldP spid="47" grpId="0" uiExpand="1" build="p" bldLvl="2" autoUpdateAnimBg="0"/>
      <p:bldP spid="23" grpId="0" build="p" bldLvl="2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5" name="Text Box 55"/>
          <p:cNvSpPr txBox="1">
            <a:spLocks noChangeArrowheads="1"/>
          </p:cNvSpPr>
          <p:nvPr/>
        </p:nvSpPr>
        <p:spPr bwMode="auto">
          <a:xfrm>
            <a:off x="505662" y="1484784"/>
            <a:ext cx="291458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/>
            <a:r>
              <a:rPr lang="cs-CZ" sz="2400" dirty="0" smtClean="0">
                <a:solidFill>
                  <a:srgbClr val="000000"/>
                </a:solidFill>
              </a:rPr>
              <a:t>= částice </a:t>
            </a:r>
            <a:r>
              <a:rPr lang="cs-CZ" sz="2400" dirty="0" smtClean="0"/>
              <a:t>s</a:t>
            </a:r>
            <a:r>
              <a:rPr lang="cs-CZ" sz="2400" dirty="0"/>
              <a:t> nábojem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67544" y="548680"/>
            <a:ext cx="8771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Ion</a:t>
            </a:r>
            <a:endParaRPr lang="en-GB" sz="3600" b="1" dirty="0"/>
          </a:p>
        </p:txBody>
      </p:sp>
      <p:sp>
        <p:nvSpPr>
          <p:cNvPr id="37" name="Text Box 55"/>
          <p:cNvSpPr txBox="1">
            <a:spLocks noChangeArrowheads="1"/>
          </p:cNvSpPr>
          <p:nvPr/>
        </p:nvSpPr>
        <p:spPr bwMode="auto">
          <a:xfrm>
            <a:off x="903992" y="2564904"/>
            <a:ext cx="1371209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0000"/>
                </a:solidFill>
              </a:rPr>
              <a:t>kation</a:t>
            </a:r>
          </a:p>
        </p:txBody>
      </p:sp>
      <p:sp>
        <p:nvSpPr>
          <p:cNvPr id="47" name="Text Box 55"/>
          <p:cNvSpPr txBox="1">
            <a:spLocks noChangeArrowheads="1"/>
          </p:cNvSpPr>
          <p:nvPr/>
        </p:nvSpPr>
        <p:spPr bwMode="auto">
          <a:xfrm>
            <a:off x="2339752" y="2564904"/>
            <a:ext cx="2762295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/>
            <a:r>
              <a:rPr lang="cs-CZ" sz="2400" dirty="0" smtClean="0">
                <a:solidFill>
                  <a:srgbClr val="000000"/>
                </a:solidFill>
              </a:rPr>
              <a:t>= kladně nabitý ion</a:t>
            </a:r>
          </a:p>
        </p:txBody>
      </p:sp>
      <p:graphicFrame>
        <p:nvGraphicFramePr>
          <p:cNvPr id="87044" name="Object 4"/>
          <p:cNvGraphicFramePr>
            <a:graphicFrameLocks noChangeAspect="1"/>
          </p:cNvGraphicFramePr>
          <p:nvPr/>
        </p:nvGraphicFramePr>
        <p:xfrm>
          <a:off x="2627785" y="3140968"/>
          <a:ext cx="1080120" cy="655638"/>
        </p:xfrm>
        <a:graphic>
          <a:graphicData uri="http://schemas.openxmlformats.org/presentationml/2006/ole">
            <p:oleObj spid="_x0000_s88067" name="Rovnice" r:id="rId3" imgW="355320" imgH="228600" progId="Equation.3">
              <p:embed/>
            </p:oleObj>
          </a:graphicData>
        </a:graphic>
      </p:graphicFrame>
      <p:sp>
        <p:nvSpPr>
          <p:cNvPr id="19" name="Text Box 55"/>
          <p:cNvSpPr txBox="1">
            <a:spLocks noChangeArrowheads="1"/>
          </p:cNvSpPr>
          <p:nvPr/>
        </p:nvSpPr>
        <p:spPr bwMode="auto">
          <a:xfrm>
            <a:off x="5076056" y="2564904"/>
            <a:ext cx="2973891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/>
            <a:r>
              <a:rPr lang="cs-CZ" sz="2400" dirty="0" smtClean="0">
                <a:solidFill>
                  <a:srgbClr val="000000"/>
                </a:solidFill>
              </a:rPr>
              <a:t>(chybí mu elektrony)</a:t>
            </a:r>
          </a:p>
        </p:txBody>
      </p:sp>
      <p:sp>
        <p:nvSpPr>
          <p:cNvPr id="20" name="Text Box 55"/>
          <p:cNvSpPr txBox="1">
            <a:spLocks noChangeArrowheads="1"/>
          </p:cNvSpPr>
          <p:nvPr/>
        </p:nvSpPr>
        <p:spPr bwMode="auto">
          <a:xfrm>
            <a:off x="882429" y="3781474"/>
            <a:ext cx="1303883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0000"/>
                </a:solidFill>
              </a:rPr>
              <a:t>anion</a:t>
            </a:r>
          </a:p>
        </p:txBody>
      </p:sp>
      <p:sp>
        <p:nvSpPr>
          <p:cNvPr id="21" name="Text Box 55"/>
          <p:cNvSpPr txBox="1">
            <a:spLocks noChangeArrowheads="1"/>
          </p:cNvSpPr>
          <p:nvPr/>
        </p:nvSpPr>
        <p:spPr bwMode="auto">
          <a:xfrm>
            <a:off x="2318189" y="3781474"/>
            <a:ext cx="2967479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/>
            <a:r>
              <a:rPr lang="cs-CZ" sz="2400" dirty="0" smtClean="0">
                <a:solidFill>
                  <a:srgbClr val="000000"/>
                </a:solidFill>
              </a:rPr>
              <a:t>= záporně nabitý ion</a:t>
            </a:r>
          </a:p>
        </p:txBody>
      </p:sp>
      <p:graphicFrame>
        <p:nvGraphicFramePr>
          <p:cNvPr id="22" name="Object 4"/>
          <p:cNvGraphicFramePr>
            <a:graphicFrameLocks noChangeAspect="1"/>
          </p:cNvGraphicFramePr>
          <p:nvPr/>
        </p:nvGraphicFramePr>
        <p:xfrm>
          <a:off x="2987824" y="4293096"/>
          <a:ext cx="720080" cy="582613"/>
        </p:xfrm>
        <a:graphic>
          <a:graphicData uri="http://schemas.openxmlformats.org/presentationml/2006/ole">
            <p:oleObj spid="_x0000_s88071" name="Rovnice" r:id="rId4" imgW="215640" imgH="203040" progId="Equation.3">
              <p:embed/>
            </p:oleObj>
          </a:graphicData>
        </a:graphic>
      </p:graphicFrame>
      <p:sp>
        <p:nvSpPr>
          <p:cNvPr id="24" name="Text Box 55"/>
          <p:cNvSpPr txBox="1">
            <a:spLocks noChangeArrowheads="1"/>
          </p:cNvSpPr>
          <p:nvPr/>
        </p:nvSpPr>
        <p:spPr bwMode="auto">
          <a:xfrm>
            <a:off x="5198509" y="3781474"/>
            <a:ext cx="3488455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/>
            <a:r>
              <a:rPr lang="cs-CZ" sz="2400" dirty="0" smtClean="0">
                <a:solidFill>
                  <a:srgbClr val="000000"/>
                </a:solidFill>
              </a:rPr>
              <a:t>(přebývají mu elektrony)</a:t>
            </a:r>
          </a:p>
        </p:txBody>
      </p:sp>
      <p:pic>
        <p:nvPicPr>
          <p:cNvPr id="88073" name="Picture 9" descr="http://vinotecalavia.com/3557-thickbox_default/red-bull-energizante-x-25024-x-250-cc.jpg"/>
          <p:cNvPicPr>
            <a:picLocks noChangeAspect="1" noChangeArrowheads="1"/>
          </p:cNvPicPr>
          <p:nvPr/>
        </p:nvPicPr>
        <p:blipFill>
          <a:blip r:embed="rId5" cstate="print"/>
          <a:srcRect l="24459" r="21040"/>
          <a:stretch>
            <a:fillRect/>
          </a:stretch>
        </p:blipFill>
        <p:spPr bwMode="auto">
          <a:xfrm>
            <a:off x="755576" y="4653136"/>
            <a:ext cx="864096" cy="1585466"/>
          </a:xfrm>
          <a:prstGeom prst="rect">
            <a:avLst/>
          </a:prstGeom>
          <a:noFill/>
        </p:spPr>
      </p:pic>
      <p:pic>
        <p:nvPicPr>
          <p:cNvPr id="88075" name="Picture 11" descr="http://im9.cz/iR/importprodukt-orig/12b/12b875a9a10e8740475a0c602953979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4725144"/>
            <a:ext cx="662690" cy="1512168"/>
          </a:xfrm>
          <a:prstGeom prst="rect">
            <a:avLst/>
          </a:prstGeom>
          <a:noFill/>
        </p:spPr>
      </p:pic>
      <p:pic>
        <p:nvPicPr>
          <p:cNvPr id="88077" name="Picture 13" descr="http://www.bibliotecapleyades.net/sylphs_chemtrails/images/ionosphere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4293096"/>
            <a:ext cx="3555021" cy="2326584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1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>
                                            <p:subSp spid="_x0000_s88067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87044">
                                            <p:subSp spid="_x0000_s88067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subSp spid="_x0000_s88071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22">
                                            <p:subSp spid="_x0000_s88071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"/>
                                        <p:tgtEl>
                                          <p:spTgt spid="88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500"/>
                                        <p:tgtEl>
                                          <p:spTgt spid="88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"/>
                                        <p:tgtEl>
                                          <p:spTgt spid="88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5" grpId="0" autoUpdateAnimBg="0"/>
      <p:bldP spid="37" grpId="0" build="p" bldLvl="2" autoUpdateAnimBg="0"/>
      <p:bldP spid="47" grpId="0" build="p" bldLvl="2" autoUpdateAnimBg="0"/>
      <p:bldP spid="19" grpId="0" build="p" bldLvl="2" autoUpdateAnimBg="0"/>
      <p:bldP spid="20" grpId="0" build="p" bldLvl="2" autoUpdateAnimBg="0"/>
      <p:bldP spid="21" grpId="0" build="p" bldLvl="2" autoUpdateAnimBg="0"/>
      <p:bldP spid="24" grpId="0" build="p" bldLvl="2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5" name="Text Box 55"/>
          <p:cNvSpPr txBox="1">
            <a:spLocks noChangeArrowheads="1"/>
          </p:cNvSpPr>
          <p:nvPr/>
        </p:nvSpPr>
        <p:spPr bwMode="auto">
          <a:xfrm>
            <a:off x="505662" y="1484784"/>
            <a:ext cx="7162682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69875" indent="-269875" eaLnBrk="0" hangingPunct="0"/>
            <a:r>
              <a:rPr lang="cs-CZ" sz="2400" dirty="0" smtClean="0">
                <a:solidFill>
                  <a:srgbClr val="000000"/>
                </a:solidFill>
              </a:rPr>
              <a:t>= </a:t>
            </a:r>
            <a:r>
              <a:rPr lang="cs-CZ" sz="2400" dirty="0"/>
              <a:t>chemická látka složená ze sloučených </a:t>
            </a:r>
            <a:r>
              <a:rPr lang="cs-CZ" sz="2400" dirty="0" smtClean="0"/>
              <a:t>atomů</a:t>
            </a:r>
            <a:br>
              <a:rPr lang="cs-CZ" sz="2400" dirty="0" smtClean="0"/>
            </a:br>
            <a:r>
              <a:rPr lang="cs-CZ" sz="2400" dirty="0" smtClean="0"/>
              <a:t>dvou </a:t>
            </a:r>
            <a:r>
              <a:rPr lang="cs-CZ" sz="2400" dirty="0"/>
              <a:t>nebo více různých prvků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67544" y="548680"/>
            <a:ext cx="26468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Sloučenina</a:t>
            </a:r>
            <a:endParaRPr lang="en-GB" sz="3600" b="1" dirty="0"/>
          </a:p>
        </p:txBody>
      </p:sp>
      <p:graphicFrame>
        <p:nvGraphicFramePr>
          <p:cNvPr id="87044" name="Object 4"/>
          <p:cNvGraphicFramePr>
            <a:graphicFrameLocks noChangeAspect="1"/>
          </p:cNvGraphicFramePr>
          <p:nvPr/>
        </p:nvGraphicFramePr>
        <p:xfrm>
          <a:off x="1259632" y="2558355"/>
          <a:ext cx="1408112" cy="473075"/>
        </p:xfrm>
        <a:graphic>
          <a:graphicData uri="http://schemas.openxmlformats.org/presentationml/2006/ole">
            <p:oleObj spid="_x0000_s89090" name="Rovnice" r:id="rId3" imgW="393480" imgH="164880" progId="Equation.3">
              <p:embed/>
            </p:oleObj>
          </a:graphicData>
        </a:graphic>
      </p:graphicFrame>
      <p:graphicFrame>
        <p:nvGraphicFramePr>
          <p:cNvPr id="22" name="Object 4"/>
          <p:cNvGraphicFramePr>
            <a:graphicFrameLocks noChangeAspect="1"/>
          </p:cNvGraphicFramePr>
          <p:nvPr/>
        </p:nvGraphicFramePr>
        <p:xfrm>
          <a:off x="4055046" y="2451100"/>
          <a:ext cx="2821210" cy="800100"/>
        </p:xfrm>
        <a:graphic>
          <a:graphicData uri="http://schemas.openxmlformats.org/presentationml/2006/ole">
            <p:oleObj spid="_x0000_s89091" name="Rovnice" r:id="rId4" imgW="927000" imgH="279360" progId="Equation.3">
              <p:embed/>
            </p:oleObj>
          </a:graphicData>
        </a:graphic>
      </p:graphicFrame>
      <p:pic>
        <p:nvPicPr>
          <p:cNvPr id="89093" name="Picture 5" descr="http://www.komenskeho66.cz/materialy/chemie/WEB-CHEMIE8/obrazky/nao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3284984"/>
            <a:ext cx="2016224" cy="1512168"/>
          </a:xfrm>
          <a:prstGeom prst="rect">
            <a:avLst/>
          </a:prstGeom>
          <a:noFill/>
        </p:spPr>
      </p:pic>
      <p:pic>
        <p:nvPicPr>
          <p:cNvPr id="89095" name="Picture 7" descr="http://motokros.nedivse.cz/team/jirka/sadra082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3429000"/>
            <a:ext cx="1890210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41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>
                                            <p:subSp spid="_x0000_s89090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87044">
                                            <p:subSp spid="_x0000_s89090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subSp spid="_x0000_s89091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22">
                                            <p:subSp spid="_x0000_s89091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89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véPole 29"/>
          <p:cNvSpPr txBox="1"/>
          <p:nvPr/>
        </p:nvSpPr>
        <p:spPr>
          <a:xfrm>
            <a:off x="467544" y="548680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Shrnutí</a:t>
            </a:r>
            <a:endParaRPr lang="en-GB" sz="3600" b="1" dirty="0"/>
          </a:p>
        </p:txBody>
      </p:sp>
      <p:graphicFrame>
        <p:nvGraphicFramePr>
          <p:cNvPr id="8" name="Diagram 7"/>
          <p:cNvGraphicFramePr/>
          <p:nvPr/>
        </p:nvGraphicFramePr>
        <p:xfrm>
          <a:off x="-2124744" y="1124744"/>
          <a:ext cx="99720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87C9212-5C89-4382-9FEC-6A92FF1A37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8">
                                            <p:graphicEl>
                                              <a:dgm id="{E87C9212-5C89-4382-9FEC-6A92FF1A37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032E6C5-E653-46A5-BE74-D97C00A034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8">
                                            <p:graphicEl>
                                              <a:dgm id="{5032E6C5-E653-46A5-BE74-D97C00A034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233CECC-A818-4367-AF2C-FCB3A33FF1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"/>
                                        <p:tgtEl>
                                          <p:spTgt spid="8">
                                            <p:graphicEl>
                                              <a:dgm id="{3233CECC-A818-4367-AF2C-FCB3A33FF1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A485FA9-D8BB-42A0-BB27-9DE68DCBDB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"/>
                                        <p:tgtEl>
                                          <p:spTgt spid="8">
                                            <p:graphicEl>
                                              <a:dgm id="{AA485FA9-D8BB-42A0-BB27-9DE68DCBDB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58517F7-694A-4760-986C-4BC0A91430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"/>
                                        <p:tgtEl>
                                          <p:spTgt spid="8">
                                            <p:graphicEl>
                                              <a:dgm id="{E58517F7-694A-4760-986C-4BC0A91430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E12A899-D574-4146-BE7B-3145D47A4C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"/>
                                        <p:tgtEl>
                                          <p:spTgt spid="8">
                                            <p:graphicEl>
                                              <a:dgm id="{2E12A899-D574-4146-BE7B-3145D47A4C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6B765F1-D106-4C3D-A8D6-7B3700D162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"/>
                                        <p:tgtEl>
                                          <p:spTgt spid="8">
                                            <p:graphicEl>
                                              <a:dgm id="{46B765F1-D106-4C3D-A8D6-7B3700D162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BBE70F6-CE5E-4A23-85AE-BF0BC639BF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500"/>
                                        <p:tgtEl>
                                          <p:spTgt spid="8">
                                            <p:graphicEl>
                                              <a:dgm id="{3BBE70F6-CE5E-4A23-85AE-BF0BC639BF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3033828-DE2E-41E5-A212-476A765B60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500"/>
                                        <p:tgtEl>
                                          <p:spTgt spid="8">
                                            <p:graphicEl>
                                              <a:dgm id="{D3033828-DE2E-41E5-A212-476A765B60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03C3144-ED42-4B31-87D7-02805FC9AE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500"/>
                                        <p:tgtEl>
                                          <p:spTgt spid="8">
                                            <p:graphicEl>
                                              <a:dgm id="{203C3144-ED42-4B31-87D7-02805FC9AE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125512F-5A04-458E-BABB-2535F83144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8">
                                            <p:graphicEl>
                                              <a:dgm id="{F125512F-5A04-458E-BABB-2535F83144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D56427C-112B-4F20-857B-F035467241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"/>
                                        <p:tgtEl>
                                          <p:spTgt spid="8">
                                            <p:graphicEl>
                                              <a:dgm id="{CD56427C-112B-4F20-857B-F035467241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614F902-B363-45BA-9747-5D6DE9D2F2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500"/>
                                        <p:tgtEl>
                                          <p:spTgt spid="8">
                                            <p:graphicEl>
                                              <a:dgm id="{D614F902-B363-45BA-9747-5D6DE9D2F2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F21F906-DC16-4E83-BD13-E052F46053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"/>
                                        <p:tgtEl>
                                          <p:spTgt spid="8">
                                            <p:graphicEl>
                                              <a:dgm id="{AF21F906-DC16-4E83-BD13-E052F46053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0AB3909-E1E1-4432-A8D6-C05B997471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500"/>
                                        <p:tgtEl>
                                          <p:spTgt spid="8">
                                            <p:graphicEl>
                                              <a:dgm id="{C0AB3909-E1E1-4432-A8D6-C05B997471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7535ECA-A2C2-45E9-9680-535C4DB580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500"/>
                                        <p:tgtEl>
                                          <p:spTgt spid="8">
                                            <p:graphicEl>
                                              <a:dgm id="{47535ECA-A2C2-45E9-9680-535C4DB580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9A151FF-8A75-4510-910D-C8D4E25853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500"/>
                                        <p:tgtEl>
                                          <p:spTgt spid="8">
                                            <p:graphicEl>
                                              <a:dgm id="{59A151FF-8A75-4510-910D-C8D4E25853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0278B71-E51C-41CB-8FFF-517118438A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500"/>
                                        <p:tgtEl>
                                          <p:spTgt spid="8">
                                            <p:graphicEl>
                                              <a:dgm id="{60278B71-E51C-41CB-8FFF-517118438A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D72958D-35F3-41DB-A151-5804FFE18D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500"/>
                                        <p:tgtEl>
                                          <p:spTgt spid="8">
                                            <p:graphicEl>
                                              <a:dgm id="{9D72958D-35F3-41DB-A151-5804FFE18D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3367B6B-5875-44A1-8FDC-7C0C906C34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500"/>
                                        <p:tgtEl>
                                          <p:spTgt spid="8">
                                            <p:graphicEl>
                                              <a:dgm id="{C3367B6B-5875-44A1-8FDC-7C0C906C34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5F800F1-4298-419A-A219-288EAA40BF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"/>
                                        <p:tgtEl>
                                          <p:spTgt spid="8">
                                            <p:graphicEl>
                                              <a:dgm id="{55F800F1-4298-419A-A219-288EAA40BF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12D93ED-14F6-4C1F-A8FD-2968445358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500"/>
                                        <p:tgtEl>
                                          <p:spTgt spid="8">
                                            <p:graphicEl>
                                              <a:dgm id="{B12D93ED-14F6-4C1F-A8FD-2968445358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7CA9A24-A19E-4CC7-A3AA-8D24FAE75C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500"/>
                                        <p:tgtEl>
                                          <p:spTgt spid="8">
                                            <p:graphicEl>
                                              <a:dgm id="{77CA9A24-A19E-4CC7-A3AA-8D24FAE75C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82D3EC8-0358-4552-8ACE-8F61B9B167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500"/>
                                        <p:tgtEl>
                                          <p:spTgt spid="8">
                                            <p:graphicEl>
                                              <a:dgm id="{082D3EC8-0358-4552-8ACE-8F61B9B167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F81616F-5318-4481-8007-104DC1628A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500"/>
                                        <p:tgtEl>
                                          <p:spTgt spid="8">
                                            <p:graphicEl>
                                              <a:dgm id="{FF81616F-5318-4481-8007-104DC1628A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D0C1698-2BA4-45B0-A702-6514E105F7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500"/>
                                        <p:tgtEl>
                                          <p:spTgt spid="8">
                                            <p:graphicEl>
                                              <a:dgm id="{7D0C1698-2BA4-45B0-A702-6514E105F7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5" name="Text Box 55"/>
          <p:cNvSpPr txBox="1">
            <a:spLocks noChangeArrowheads="1"/>
          </p:cNvSpPr>
          <p:nvPr/>
        </p:nvSpPr>
        <p:spPr bwMode="auto">
          <a:xfrm>
            <a:off x="505662" y="1484784"/>
            <a:ext cx="610648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>
              <a:buFont typeface="Arial" pitchFamily="34" charset="0"/>
              <a:buChar char="•"/>
            </a:pPr>
            <a:r>
              <a:rPr lang="cs-CZ" sz="2400" i="1" dirty="0"/>
              <a:t>Urči, zda je částice </a:t>
            </a:r>
            <a:r>
              <a:rPr lang="cs-CZ" sz="2400" b="1" i="1" dirty="0" smtClean="0"/>
              <a:t>atom</a:t>
            </a:r>
            <a:r>
              <a:rPr lang="cs-CZ" sz="2400" i="1" dirty="0" smtClean="0"/>
              <a:t>,</a:t>
            </a:r>
            <a:br>
              <a:rPr lang="cs-CZ" sz="2400" i="1" dirty="0" smtClean="0"/>
            </a:br>
            <a:r>
              <a:rPr lang="cs-CZ" sz="2400" i="1" dirty="0" smtClean="0"/>
              <a:t>případně </a:t>
            </a:r>
            <a:r>
              <a:rPr lang="cs-CZ" sz="2400" b="1" i="1" dirty="0"/>
              <a:t>molekula</a:t>
            </a:r>
            <a:r>
              <a:rPr lang="cs-CZ" sz="2400" i="1" dirty="0"/>
              <a:t> </a:t>
            </a:r>
            <a:r>
              <a:rPr lang="cs-CZ" sz="2400" b="1" i="1" dirty="0"/>
              <a:t>prvku</a:t>
            </a:r>
            <a:r>
              <a:rPr lang="cs-CZ" sz="2400" i="1" dirty="0"/>
              <a:t> či </a:t>
            </a:r>
            <a:r>
              <a:rPr lang="cs-CZ" sz="2400" b="1" i="1" dirty="0"/>
              <a:t>sloučeniny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67544" y="548680"/>
            <a:ext cx="25442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Opakování</a:t>
            </a:r>
            <a:endParaRPr lang="en-GB" sz="3600" b="1" dirty="0"/>
          </a:p>
        </p:txBody>
      </p:sp>
      <p:graphicFrame>
        <p:nvGraphicFramePr>
          <p:cNvPr id="22" name="Object 4"/>
          <p:cNvGraphicFramePr>
            <a:graphicFrameLocks noChangeAspect="1"/>
          </p:cNvGraphicFramePr>
          <p:nvPr/>
        </p:nvGraphicFramePr>
        <p:xfrm>
          <a:off x="3851920" y="4509120"/>
          <a:ext cx="1136650" cy="509587"/>
        </p:xfrm>
        <a:graphic>
          <a:graphicData uri="http://schemas.openxmlformats.org/presentationml/2006/ole">
            <p:oleObj spid="_x0000_s91139" name="Rovnice" r:id="rId3" imgW="317160" imgH="177480" progId="Equation.3">
              <p:embed/>
            </p:oleObj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/>
        </p:nvGraphicFramePr>
        <p:xfrm>
          <a:off x="395536" y="2492896"/>
          <a:ext cx="8208912" cy="2592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2880320"/>
                <a:gridCol w="3528392"/>
              </a:tblGrid>
              <a:tr h="61302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Atom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Molekula prvku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Molekula sloučeniny</a:t>
                      </a:r>
                      <a:endParaRPr lang="en-GB" sz="2400" dirty="0"/>
                    </a:p>
                  </a:txBody>
                  <a:tcPr anchor="ctr"/>
                </a:tc>
              </a:tr>
              <a:tr h="197926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91140" name="Object 7"/>
          <p:cNvGraphicFramePr>
            <a:graphicFrameLocks noChangeAspect="1"/>
          </p:cNvGraphicFramePr>
          <p:nvPr/>
        </p:nvGraphicFramePr>
        <p:xfrm>
          <a:off x="4067944" y="5373216"/>
          <a:ext cx="936104" cy="581025"/>
        </p:xfrm>
        <a:graphic>
          <a:graphicData uri="http://schemas.openxmlformats.org/presentationml/2006/ole">
            <p:oleObj spid="_x0000_s91140" name="Rovnice" r:id="rId4" imgW="253800" imgH="203040" progId="Equation.3">
              <p:embed/>
            </p:oleObj>
          </a:graphicData>
        </a:graphic>
      </p:graphicFrame>
      <p:graphicFrame>
        <p:nvGraphicFramePr>
          <p:cNvPr id="91141" name="Object 7"/>
          <p:cNvGraphicFramePr>
            <a:graphicFrameLocks noChangeAspect="1"/>
          </p:cNvGraphicFramePr>
          <p:nvPr/>
        </p:nvGraphicFramePr>
        <p:xfrm>
          <a:off x="4139952" y="5301208"/>
          <a:ext cx="546100" cy="581025"/>
        </p:xfrm>
        <a:graphic>
          <a:graphicData uri="http://schemas.openxmlformats.org/presentationml/2006/ole">
            <p:oleObj spid="_x0000_s91141" name="Rovnice" r:id="rId5" imgW="152280" imgH="203040" progId="Equation.3">
              <p:embed/>
            </p:oleObj>
          </a:graphicData>
        </a:graphic>
      </p:graphicFrame>
      <p:graphicFrame>
        <p:nvGraphicFramePr>
          <p:cNvPr id="91142" name="Object 7"/>
          <p:cNvGraphicFramePr>
            <a:graphicFrameLocks noChangeAspect="1"/>
          </p:cNvGraphicFramePr>
          <p:nvPr/>
        </p:nvGraphicFramePr>
        <p:xfrm>
          <a:off x="3923928" y="5368255"/>
          <a:ext cx="1152128" cy="581025"/>
        </p:xfrm>
        <a:graphic>
          <a:graphicData uri="http://schemas.openxmlformats.org/presentationml/2006/ole">
            <p:oleObj spid="_x0000_s91142" name="Rovnice" r:id="rId6" imgW="406080" imgH="203040" progId="Equation.3">
              <p:embed/>
            </p:oleObj>
          </a:graphicData>
        </a:graphic>
      </p:graphicFrame>
      <p:graphicFrame>
        <p:nvGraphicFramePr>
          <p:cNvPr id="91143" name="Object 7"/>
          <p:cNvGraphicFramePr>
            <a:graphicFrameLocks noChangeAspect="1"/>
          </p:cNvGraphicFramePr>
          <p:nvPr/>
        </p:nvGraphicFramePr>
        <p:xfrm>
          <a:off x="3851920" y="5373216"/>
          <a:ext cx="1152128" cy="509588"/>
        </p:xfrm>
        <a:graphic>
          <a:graphicData uri="http://schemas.openxmlformats.org/presentationml/2006/ole">
            <p:oleObj spid="_x0000_s91143" name="Rovnice" r:id="rId7" imgW="317160" imgH="177480" progId="Equation.3">
              <p:embed/>
            </p:oleObj>
          </a:graphicData>
        </a:graphic>
      </p:graphicFrame>
      <p:graphicFrame>
        <p:nvGraphicFramePr>
          <p:cNvPr id="91144" name="Object 7"/>
          <p:cNvGraphicFramePr>
            <a:graphicFrameLocks noChangeAspect="1"/>
          </p:cNvGraphicFramePr>
          <p:nvPr/>
        </p:nvGraphicFramePr>
        <p:xfrm>
          <a:off x="4139952" y="5373216"/>
          <a:ext cx="728662" cy="473075"/>
        </p:xfrm>
        <a:graphic>
          <a:graphicData uri="http://schemas.openxmlformats.org/presentationml/2006/ole">
            <p:oleObj spid="_x0000_s91144" name="Rovnice" r:id="rId8" imgW="203040" imgH="164880" progId="Equation.3">
              <p:embed/>
            </p:oleObj>
          </a:graphicData>
        </a:graphic>
      </p:graphicFrame>
      <p:graphicFrame>
        <p:nvGraphicFramePr>
          <p:cNvPr id="91145" name="Object 7"/>
          <p:cNvGraphicFramePr>
            <a:graphicFrameLocks noChangeAspect="1"/>
          </p:cNvGraphicFramePr>
          <p:nvPr/>
        </p:nvGraphicFramePr>
        <p:xfrm>
          <a:off x="3851920" y="5301208"/>
          <a:ext cx="1296144" cy="619125"/>
        </p:xfrm>
        <a:graphic>
          <a:graphicData uri="http://schemas.openxmlformats.org/presentationml/2006/ole">
            <p:oleObj spid="_x0000_s91145" name="Rovnice" r:id="rId9" imgW="457200" imgH="215640" progId="Equation.3">
              <p:embed/>
            </p:oleObj>
          </a:graphicData>
        </a:graphic>
      </p:graphicFrame>
      <p:graphicFrame>
        <p:nvGraphicFramePr>
          <p:cNvPr id="91146" name="Object 7"/>
          <p:cNvGraphicFramePr>
            <a:graphicFrameLocks noChangeAspect="1"/>
          </p:cNvGraphicFramePr>
          <p:nvPr/>
        </p:nvGraphicFramePr>
        <p:xfrm>
          <a:off x="4139952" y="5373216"/>
          <a:ext cx="592138" cy="436563"/>
        </p:xfrm>
        <a:graphic>
          <a:graphicData uri="http://schemas.openxmlformats.org/presentationml/2006/ole">
            <p:oleObj spid="_x0000_s91146" name="Rovnice" r:id="rId10" imgW="164880" imgH="152280" progId="Equation.3">
              <p:embed/>
            </p:oleObj>
          </a:graphicData>
        </a:graphic>
      </p:graphicFrame>
      <p:graphicFrame>
        <p:nvGraphicFramePr>
          <p:cNvPr id="91147" name="Object 7"/>
          <p:cNvGraphicFramePr>
            <a:graphicFrameLocks noChangeAspect="1"/>
          </p:cNvGraphicFramePr>
          <p:nvPr/>
        </p:nvGraphicFramePr>
        <p:xfrm>
          <a:off x="4067944" y="5373216"/>
          <a:ext cx="865187" cy="473075"/>
        </p:xfrm>
        <a:graphic>
          <a:graphicData uri="http://schemas.openxmlformats.org/presentationml/2006/ole">
            <p:oleObj spid="_x0000_s91147" name="Rovnice" r:id="rId11" imgW="241200" imgH="164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8714E-6 L 0.1158 -0.31522 " pathEditMode="relative" rAng="0" ptsTypes="AA">
                                      <p:cBhvr>
                                        <p:cTn id="11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" y="-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58927E-6 L 0.31424 -0.27312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" y="-1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"/>
                                        <p:tgtEl>
                                          <p:spTgt spid="91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20259E-6 L -0.34687 -0.30736 " pathEditMode="relative" rAng="0" ptsTypes="AA">
                                      <p:cBhvr>
                                        <p:cTn id="29" dur="500" fill="hold"/>
                                        <p:tgtEl>
                                          <p:spTgt spid="911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-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033E-6 L 0.16615 -0.20467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" y="-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58927E-6 L -0.06927 -0.20999 " pathEditMode="relative" rAng="0" ptsTypes="AA">
                                      <p:cBhvr>
                                        <p:cTn id="47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"/>
                                        <p:tgtEl>
                                          <p:spTgt spid="91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20259E-6 L 0.33872 -0.17091 " pathEditMode="relative" rAng="0" ptsTypes="AA">
                                      <p:cBhvr>
                                        <p:cTn id="56" dur="500" fill="hold"/>
                                        <p:tgtEl>
                                          <p:spTgt spid="91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-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500"/>
                                        <p:tgtEl>
                                          <p:spTgt spid="91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58927E-6 L -0.38663 -0.14708 " pathEditMode="relative" rAng="0" ptsTypes="AA">
                                      <p:cBhvr>
                                        <p:cTn id="65" dur="500" fill="hold"/>
                                        <p:tgtEl>
                                          <p:spTgt spid="91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" y="-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500"/>
                                        <p:tgtEl>
                                          <p:spTgt spid="91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0472E-6 L 0.14653 -0.11864 " pathEditMode="relative" rAng="0" ptsTypes="AA">
                                      <p:cBhvr>
                                        <p:cTn id="74" dur="500" fill="hold"/>
                                        <p:tgtEl>
                                          <p:spTgt spid="91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" y="-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5" name="Text Box 55"/>
          <p:cNvSpPr txBox="1">
            <a:spLocks noChangeArrowheads="1"/>
          </p:cNvSpPr>
          <p:nvPr/>
        </p:nvSpPr>
        <p:spPr bwMode="auto">
          <a:xfrm>
            <a:off x="505662" y="1484784"/>
            <a:ext cx="6106480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0363" indent="-360363" eaLnBrk="0" hangingPunct="0">
              <a:buFont typeface="Arial" pitchFamily="34" charset="0"/>
              <a:buChar char="•"/>
            </a:pPr>
            <a:r>
              <a:rPr lang="cs-CZ" sz="2400" i="1" dirty="0"/>
              <a:t>Urči, zda </a:t>
            </a:r>
            <a:r>
              <a:rPr lang="cs-CZ" sz="2400" i="1" dirty="0" smtClean="0"/>
              <a:t>jsou </a:t>
            </a:r>
            <a:r>
              <a:rPr lang="cs-CZ" sz="2400" i="1" dirty="0"/>
              <a:t>na obrázku </a:t>
            </a:r>
            <a:r>
              <a:rPr lang="cs-CZ" sz="2400" b="1" i="1" dirty="0" smtClean="0"/>
              <a:t>atomy</a:t>
            </a:r>
            <a:r>
              <a:rPr lang="cs-CZ" sz="2400" i="1" dirty="0" smtClean="0"/>
              <a:t> </a:t>
            </a:r>
            <a:r>
              <a:rPr lang="cs-CZ" sz="2400" b="1" i="1" dirty="0" smtClean="0"/>
              <a:t>prvku</a:t>
            </a:r>
            <a:r>
              <a:rPr lang="cs-CZ" sz="2400" i="1" dirty="0" smtClean="0"/>
              <a:t>,</a:t>
            </a:r>
            <a:br>
              <a:rPr lang="cs-CZ" sz="2400" i="1" dirty="0" smtClean="0"/>
            </a:br>
            <a:r>
              <a:rPr lang="cs-CZ" sz="2400" i="1" dirty="0" smtClean="0"/>
              <a:t>případně </a:t>
            </a:r>
            <a:r>
              <a:rPr lang="cs-CZ" sz="2400" b="1" i="1" dirty="0" smtClean="0"/>
              <a:t>molekuly</a:t>
            </a:r>
            <a:r>
              <a:rPr lang="cs-CZ" sz="2400" i="1" dirty="0" smtClean="0"/>
              <a:t> </a:t>
            </a:r>
            <a:r>
              <a:rPr lang="cs-CZ" sz="2400" b="1" i="1" dirty="0"/>
              <a:t>prvku</a:t>
            </a:r>
            <a:r>
              <a:rPr lang="cs-CZ" sz="2400" i="1" dirty="0"/>
              <a:t> či </a:t>
            </a:r>
            <a:r>
              <a:rPr lang="cs-CZ" sz="2400" b="1" i="1" dirty="0" smtClean="0"/>
              <a:t>sloučeniny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67544" y="548680"/>
            <a:ext cx="25442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Opakování</a:t>
            </a:r>
            <a:endParaRPr lang="en-GB" sz="3600" b="1" dirty="0"/>
          </a:p>
        </p:txBody>
      </p:sp>
      <p:pic>
        <p:nvPicPr>
          <p:cNvPr id="14" name="Obrázek 13" descr="smě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852936"/>
            <a:ext cx="309634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Zaoblený obdélníkový popisek 15"/>
          <p:cNvSpPr/>
          <p:nvPr/>
        </p:nvSpPr>
        <p:spPr>
          <a:xfrm>
            <a:off x="611560" y="2420888"/>
            <a:ext cx="1872208" cy="792088"/>
          </a:xfrm>
          <a:prstGeom prst="wedgeRoundRectCallout">
            <a:avLst>
              <a:gd name="adj1" fmla="val 68594"/>
              <a:gd name="adj2" fmla="val 868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atomy prvku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17" name="Zaoblený obdélníkový popisek 16"/>
          <p:cNvSpPr/>
          <p:nvPr/>
        </p:nvSpPr>
        <p:spPr>
          <a:xfrm>
            <a:off x="6372200" y="2348880"/>
            <a:ext cx="1944216" cy="936104"/>
          </a:xfrm>
          <a:prstGeom prst="wedgeRoundRectCallout">
            <a:avLst>
              <a:gd name="adj1" fmla="val -90311"/>
              <a:gd name="adj2" fmla="val 9827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molekuly prvku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18" name="Zaoblený obdélníkový popisek 17"/>
          <p:cNvSpPr/>
          <p:nvPr/>
        </p:nvSpPr>
        <p:spPr>
          <a:xfrm>
            <a:off x="6444208" y="4221088"/>
            <a:ext cx="1944216" cy="936104"/>
          </a:xfrm>
          <a:prstGeom prst="wedgeRoundRectCallout">
            <a:avLst>
              <a:gd name="adj1" fmla="val -88986"/>
              <a:gd name="adj2" fmla="val 2260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směs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19" name="Zaoblený obdélníkový popisek 18"/>
          <p:cNvSpPr/>
          <p:nvPr/>
        </p:nvSpPr>
        <p:spPr>
          <a:xfrm>
            <a:off x="251520" y="4293096"/>
            <a:ext cx="2016224" cy="936104"/>
          </a:xfrm>
          <a:prstGeom prst="wedgeRoundRectCallout">
            <a:avLst>
              <a:gd name="adj1" fmla="val 76879"/>
              <a:gd name="adj2" fmla="val 1847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molekuly sloučeniny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5" name="Text Box 55"/>
          <p:cNvSpPr txBox="1">
            <a:spLocks noChangeArrowheads="1"/>
          </p:cNvSpPr>
          <p:nvPr/>
        </p:nvSpPr>
        <p:spPr bwMode="auto">
          <a:xfrm>
            <a:off x="505662" y="1484784"/>
            <a:ext cx="7018666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0363" lvl="0" indent="-360363">
              <a:buFont typeface="Arial" pitchFamily="34" charset="0"/>
              <a:buChar char="•"/>
            </a:pPr>
            <a:r>
              <a:rPr lang="cs-CZ" sz="2400" i="1" dirty="0"/>
              <a:t>Urči, zda je látka prvek, sloučenina nebo směs</a:t>
            </a:r>
            <a:r>
              <a:rPr lang="cs-CZ" sz="2400" i="1" dirty="0" smtClean="0"/>
              <a:t>: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67544" y="548680"/>
            <a:ext cx="25442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Opakování</a:t>
            </a:r>
            <a:endParaRPr lang="en-GB" sz="3600" b="1" dirty="0"/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1547664" y="1988840"/>
          <a:ext cx="6096000" cy="4212000"/>
        </p:xfrm>
        <a:graphic>
          <a:graphicData uri="http://schemas.openxmlformats.org/drawingml/2006/table">
            <a:tbl>
              <a:tblPr bandRow="1">
                <a:tableStyleId>{3C2FFA5D-87B4-456A-9821-1D502468CF0F}</a:tableStyleId>
              </a:tblPr>
              <a:tblGrid>
                <a:gridCol w="3048000"/>
                <a:gridCol w="3048000"/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Hliník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Kyselina dusičná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Jedlá soda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Krev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Zlato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Lučavka královská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Beton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Nobelium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Hašené</a:t>
                      </a:r>
                      <a:r>
                        <a:rPr lang="cs-CZ" sz="2400" baseline="0" dirty="0" smtClean="0"/>
                        <a:t> vápno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5579126" y="1988840"/>
            <a:ext cx="938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prvek</a:t>
            </a:r>
            <a:endParaRPr lang="en-GB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579126" y="3861048"/>
            <a:ext cx="938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prvek</a:t>
            </a:r>
            <a:endParaRPr lang="en-GB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579126" y="5271591"/>
            <a:ext cx="938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prvek</a:t>
            </a:r>
            <a:endParaRPr lang="en-GB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218450" y="2463279"/>
            <a:ext cx="1659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sloučenina</a:t>
            </a:r>
            <a:endParaRPr lang="en-GB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218450" y="2924944"/>
            <a:ext cx="1659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sloučenina</a:t>
            </a:r>
            <a:endParaRPr lang="en-GB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587942" y="4797152"/>
            <a:ext cx="920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směs</a:t>
            </a:r>
            <a:endParaRPr lang="en-GB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218450" y="5733256"/>
            <a:ext cx="16594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sloučenina</a:t>
            </a:r>
            <a:endParaRPr lang="en-GB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587942" y="4335487"/>
            <a:ext cx="920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směs</a:t>
            </a:r>
            <a:endParaRPr lang="en-GB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587942" y="3399383"/>
            <a:ext cx="920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směs</a:t>
            </a:r>
            <a:endParaRPr lang="en-GB" sz="2400" dirty="0"/>
          </a:p>
        </p:txBody>
      </p:sp>
      <p:sp>
        <p:nvSpPr>
          <p:cNvPr id="93196" name="AutoShape 12" descr="data:image/jpeg;base64,/9j/4AAQSkZJRgABAQAAAQABAAD/2wCEAAkGBxQTEhUUExQWFhUXGBcYFxgXGBgYGBgaFxgXHBweGCAbHCggGBolHRcbITEhJSkrLi4vHB8zODMsNygtLisBCgoKDg0OFxAQGiwkHCQsLCwsLCwsLCwsLCwsLCwsLCwsLCwsLCwsLCwsLCwsLCwsLCwsLCwsLCwsLCwsLCwsLP/AABEIAOEA4QMBIgACEQEDEQH/xAAcAAABBQEBAQAAAAAAAAAAAAAAAgMEBQYBBwj/xABMEAABAwIEAwUEBwUGAggHAAABAgMRACEEEjFBBVFhBhMicYEykaHwFCNCUrHB4RUzYnLRBzRDgpLxJLIWREVTY3ODk1RkdJSio7P/xAAXAQEBAQEAAAAAAAAAAAAAAAAAAQID/8QAHBEBAQEAAgMBAAAAAAAAAAAAAAEREjECIUFR/9oADAMBAAIRAxEAPwD2+iiigKKKKAoortByikuuBIJJAAuSTAHnWa4t2uQizQzEzCoMH+VI8S/PwpP3qmjSqcAkkgAak6DzqnxPaZhM5Vd5G6Yy/wCpRCT5Ak9KxmNxLzrgS8olWobA7xzoUtJGVvSy1gEffq1wPZh1RBUlDY5ukvO/6QQhHqpdNDzva1azDaEzNgkKcURrP2ctuiqh/tbElQzqyXsFLQkneIhPlWhZ7NsgDvFLc6KXlR/7beVv3pqdhksNWbS2gD7iQP8AlFPYyCUYhzVYUJMWeXpzgFJ08q6ezKioqASFQBPdL2vplAVcnz9BWyVjEj43iPxphziiR6a2t76uU1mGezDkjxJEDdKgJ/03pw8AxQHhcAO2RxxuP9OUH1rQJ4kTfKY5Wn4f13p9vHCbj8PyplRnFYPiCRKHF6Hw5m3E+veAqPoqmj2gx7JAcYQ8JSDCVsKvax+sSo/6a1ycWk7xte34073g6UVmWO3WHBjEpdwpsCX0/Vg8u9QVNehUD0rSsPpWkKQpKkm4Ukgg+RGtQ8TwlpybZSdSglBPnGvkZrJ4/si8wtTuBV3SiZV3UICrfbajunDbWMx5ig3lFY/hva1bYy4xABEAuNhVurjRlSBY3SVpEGSmtYw+laQpCkqSoSlSSCCOYIsaByiiigKKKKAooooOUUUUHaKKKAoooJoA1V8a42jDjxGVkSECJgEAqUTZCASJUeYAkkAw+0vaQMS23CnSATN0tgzCl3GYmDlQCCqDcAFQxuG4e486pMd88opUvPdDdiArEqESQCcrKYiYhImQf4hxR1/Kp1yAtUNpQCSYvDCD4nFc3FC1yO73ueE9mlqlS5w6TcpSrNiFc+8dv3c8m7/xVc8J4I3hpXdx5QAW6sSpXQRZCBshMDzqLxjjeUEAgXgyY9Ex8ipmmp7KWMMgpbSlAFzGpPNR1J6mTVHxLtchNk3O+pj8Br51mcdxJ1zVflGUDznVXpVM+7BCZB/CdjHujStyRnV/i+16rwroJPU9I/Con7WWv/EKd4kifgSB8zpVAMXFyJy6QZk+Z0+daEvzqPTzPlbX41UaJjHqKrrEDW5G34abbmp2E4kjUnoICZEWtyJ5x8KyjarGFDS/qafZdCdLgT1J+Z35VRtGsdmkhdukdSIkT+FPIxKRqQZuq/pGvp6Gsi1jj4QfDvpew/X41NbxuUyb2zERqTsZ6fO9BqFYxRMSBETtHKLmbX92my2XgL6nWZ572tEdKywx22YDfwXI0PMke7nyqa1jgbmFEkZZyz/uY5aCoNSzj1JEkCdpJFvOKl4fioVrb598Vky+hW5SB1gEnYc9eoqT9JOhMJG+gHLUzOu82qYutDjsC0+CSASdFiyh5H8jWVXhcRg1FbavCVSowS2uTfvUT4VX9tEK559KusPixrcgcoB15VOa4ilSbg35AKkehM1myxdHBOPIf8PsORJQTMgRKm1aOIuPENJAISbVbVjuN8DiHGBEHNlScsGD4miLpVc+kgyJFSOzvafMpLGIUnvFT3bgEJeyiSI+w6Bco0IkpJAISVqaKKKAooooOUUTRQdoortBys12u7SjDjumiC8pOaTdLKCSAtYkSSQQhEjORsAoiZ2p48nCM5ozurORluYzrMxJ+ygAFSlbJBNYPhWDeccAzZ33Vd6XFCyZASp9Q2ACQlpvaB5mUL4fg1KcIzhC7Fx5zL9Tm3WZhzFK2GiOWgrUt8f4fgmsiX2gBsFhS1k6qVeVKP3jTuM4Ww20zhygLbLqMyVgKzqMkqXIhRzeL06VnsWl57FKYwTWAShtOYqcauATAFkkTINraUgg8Z/tIaVOR1uJAAm22pkTPzzrKYntQyRd1N9fEIgW93KOfU1rsavENGF8R4cgi2UMIJ9QLiopxzoueMYAeTDf9L1rUxjv+kDR/wAVAHmDp5m/lTf7abFw4kc/Gke/55VsV8TXqrjuFG/hw6FD8K5+0lH/ALfw/T/hkfM05UxiRxVvdaRE2zC1vOlI4s1HtpnnnGt7/PWtn+1DF+PNR/8ASjr1pTfGwNePo/8AtR0pyGSw3EGlmO8CjcwCmT1gH41cIB2BAgbCfnStBhOKhacRPE28XDCyGgwG1iCk5s2sAHTrWWxDoPsyN4sNxGn5Vqe0qQ2s3IB0gSCD0sNfOlOKM5ssW2JBvHMRoZjqNarPpClqShOZSlQEpAKlKJOwiVb26dKuxgcigjEBb2IVdODwx8fm+4PZ9q4SbfeilpFcnElSyltK1uACEISpahIgSESYnpFTFcHxSfEsNNQP+sPobMHmAVK20IHrVk7CT3Lzndk3TgOGp8Z/811IBUb35Em9dThFNkEYXh2Dt7WLe798Te8hUHzIrOrilTjkoscdgEkaw88vcaw1FS8Kt8k91iuHvBRFhiChXMQFNjfaauRxhSYSrifDp5fR/D/qFqkd488CDhuG45P3WVpS5prCwI9KaYp8RiMS0Mz+FfQP+8ah5vqSWyqPMxS+D9oGlArQ4FyTcwdNBrc2nbQaUtBwgcyg4vheInwhZUps3/iNx5EU32gwC0nPjsOhbZ0x2ChKxtLoFlDUwsEdZrXJOLWcP4qLkG1iQSdCeokba6VG4xwxDoU6hIVstOmhzSCm6VAiQocgoXBrFusLYQXQ79IwpI+ubBGTb65BMoMHW4NrpmDouB8UQClTZi8FCjsek9JgTE+lTPsJ67aTsn2iKiMO+qXL924RHehIkpVFkvJFyPtJ8Q+0E6sV5rx3BogPNA92pQKskBba0mykW8KkkAjbY+FVazshx36S3C475uM+X2VgzlcRP2FQfIhSdprLS+ooooOTRXa5QdpLrgSCSYABJJ0AGpPSlVj/AO0DHFSU4RAUS6MzoH/dJI8BOie8V4ZP2Q6dqDL47GnGYhWJWkltICWW9FFCiC2BuFvkJURYhASOc7zgfDRhmlKcILqyFuqGhMQEp/hSLAf1qm7LcJzOd4u6WSrKdlvK/eL8kzkEfxGnu1PFo8IKjqPu7c9vMVPGbS+kLiXFS5jcKm8B4W0E5VW0iR8PPSh4biFZ+JKRLau7Rp9kZ7xysSJtUfh2LUrF4adA8IAEJEgjbzNJ7NjMeIAQpXdi0QmzgJi1vxtzrbMHZjF4ZjCPPuYVDy++KElaEkxkBF1AkCZ9SatcFiFKZbxCxw3DJdlSUqYleUGOettYIvWcwjRPDHiTEYmT1+qFh+lRuPvKy4MDT6I1vr4nZAjrUxWoVxYA/wB74frtg3D+FdPGkj2sRw0kjbBvfhNYAKi4v8389rUOEyNpOwuAfz604mvQTxoRbEcO2/6m9YW1jS3OlDHqUIGJ4ZoSIwyzAi9p5CvNlN9Z8/1PxpwvGRttzpxNehOSpvEeLh6k/R1Aqw7eR6cyTca5dSROoFYgtKUsNtjOtSsraQLrUdtbWvrAF9qhqxEGRIMX2kHn56etX2ASvDsIUhJONxgysi0tNKNiN0qc57JA0vV6O03h2AUhw4bCKScTl/4vFx9Xh290NE+ym1yLrI2AtNwTaAhxGGcLGESYxGMV++xC90t+uiQIE7zFIfwoSUcMYXCUy7j39ZIAzmensgc8o2p1ePTCXsqUtN5k4Jm0JSJBfUD7SpBidwTeAaglJS0y2UkHCMqiWW/706DocQ5Mtgj7IvHLSoq+MYZq7GGaQb+JSAtZM28a5JFpqgxLyyqSTeTKzJJPPrO16jJzAXJJ05TAqyJavnO0rpsUtKTvmZbUJO0ZdhTSH8Mu6sMlo/fw2ZlSTJAOWShUXMR6iq4CwSZHS+nnvpQp5E32NtrDc3099XImtEcc4ltQey8Qwds+YEOs9VC6kG/tJJTbUV1pp3BpGIwC1YjBn96yrxLbEXkfbSOeo6i9UmGxjjawtClBRkpIuTI0g6g8tDVjgcSULOIwh7txAzYnDj2CkauNDTLrKfs6i1TMXdTG8GhxP0vhhyqSCXcLbKsH2sg3B0ymx2AMVUhptCPpOFksj9+xvhzuUA3LMm4vl8tJuLATHEcD4QDL7QghBP20ibIO4/WHeJuhQTxDBwPEBiW48OYjUjdCt+sczSL2ncE4ugyVElpyyknqNeYjbeLVFxyV4HEJdaGYJukAj6xtRlbZmBf2k6QsJ1BM0GNQjDqS4yfqXfEj/wAI3ztzzTNo+yRyM3eFxAxWGLarqbMoJ1jlPMG4/SrZ9R6lw/GIebQ62oKQtIUhQ0KVCQakV5x/ZlxHuXV4FUhBzO4edAQR3zY/lKkrA5OHlXo1YaE1yuzRQcWqBJtA15V5dhsY5iH3X0gguQGxNiHJThx0HdEuEfxqvetp20xYRh+7JI79SWbGDlVJcI5ENJWZqm7HYIFQXlgJCnIGgLtkAdEtpt/NUqxeu5cOyEJMBCYvvzJtuSTXnfFXC4smTrpJAvaY5/oa1faPGJClXvEm9o6mDH6CsLjHsxKtJ06/1vXSTI53dOcLXmxmGE/4yYg6SDPn6/nc4OAn9pBIP7kjW/7xAnTlUXhjh+m4YcnUaiDrvT/Zkkr4iAZUcO4b6eFaLmTbWpe1hnA4gp4S/E3xIHvQNetQe0CTGDIM/wDBtW+6M7tdaJ/ZbiQT/expMH6rfpTfaGcuDG4wrXl7b3nGlIqoSqLyY9Lek607nBsTPKklyQB+Hry99IznYgD1Fv6VUSHFDlfSfjztTeWx+I9/50yHgYPIbHXWD56acqWV+n6C9BP4LwkOvobWSWwC69vDbclQ9YCf8wq+4VxMleK4o57SPqGANErUDMcghAEedVPCcQGsHi3jOZ1SMOk9EgOL12JU2KlcZw5ThcHgkkytIcVb7eJVbQ+0EkD161FT+HYYow7TQnv+IrC3FTdDWY5PSMy6Y406FrVlGRCYQ0n+BACU+4a9Z61LVi8+OeJ9lhhxCAPCBdthIF7WcUZ86plkzPnAk7j470HFvgCNTBkn3ctLz76ZSoWmdNB/t612DN7z5j5+dKSUk2gbHlEx+Vq0hSFWEGbdQRfpttTyGwdbn3j5FRVIKQAk6iZ093T8aXmMTAOvz1NGUtB1ib2ubW5XtSsLiFNuZmzlUDqJMAETN731nrzqAp+9tbfDbpTzaioalMaXm/voq2bxQZWjENpHcuZgtv7KFf4jZj7JzSmRoocqf4fiEYd0pAzYd4bmZQsQQSDGZNxPQ1V4B1IzNzKXbE3hKx7JE7ySD0UacZRKFIOYKTdMm8bxfS2n61MEl3BBJcw6ljJmBaUR9sDwEWtI8J2uehqsweLW0pCpOZMQDaQSbHlKTFoiedWRV3jKCLrSRnJ2AG8c8vxqu44wAttxJOVzx30BnKq+9xPkRRaseMPZFNYtgyplXfIj7QA8aLW8SJSeU17LgMWh1tDrZzIWlK0nmlQBB9xrw7hWIzIUg6oEi4uDtB2kmvQ/7KsYDhl4ef7u4UpH/hODvG/QZlIH8lZqxtKKKKivP+375dxbDCTGRIKtPaxCihM/5G3avOHOBvDlUEd4pSh0QDlRA5ZQn31ksSpTnEcU5aErWhHkyyhAj/1FrrU8d+rQlIMBtKQBzgRsbab21pJtL0yXH31TF73V0Fj7461RYh6ARpO/KNqfx5hVxM3JJk+nM3FVjwEkJO2m9+fneujGOcFc/wCMY3HfN8vvVY9nnQHeIGCP+Gfvy8bdqquBmMUwY/xmv+YdfOrHs00pbmOSjxKVhnQOV1tyTO3Ws3tYhYfFBvhbgn/rKdubR9NvxpriuDdfbwyiW22ksBOd1xKQqHHScqQS4qyhok1L4XgsIrCoacxDq1qdU53GGRncUcuQCSMotOxsav8ADcHDABRhMJhRNl494Oumd0ouEnpaparH4LheGjxOYl88sM1A6jMskkf5BpVkjhAtl4Vi1cy4t6/+ltNaRXE5nPxhUfdw7GRI8o260kYxg2/bGKH8wJB8oimjNvoYbP13DH2xz719Nr/eETao4Vw5wShWJaJBAzd28gTA08KrSNJ051smMLi5JwnE0PH7jilJO2ysw08qoeNYk5wniWCSmf8AFbAaWqJulaPCvyIPpQIxvZjFKwDBZaQ60O8dC0Ehw51WKkKuPClOhUfKmcZjEO8QZU1BCXmwDqCGykC41HhFP8X4LjFMYd/CKW7hUoT3aEqlxtAJ9sJ9om5JSN4IAFXXHMfgMRiApI7p9KgW3E+w6oEQHQPsmBCzcc9qQZ/BpvjCYBKEXm132yb+6ogevvpERA/LlUhpK23n0upyLLagUkJN8yVAjZQITqJqK2nnBy76ak+vya1EITiQnXQ9b67WjYUowE2Mzv5bVWY1dlK5jKP1gwOX5VbcY4GUvrRg0uOhtIUsKIlOglJPtA5hbXz2BtSZE/jG96RkIOpuNZ/D4VBYxe0GYiIuDyI5yBVklA6yevQdOlVMKZYA035a6T7/ACpahAj53+b++m0iZFjqPf5b0t2+oNoI198cv1oBw6gD1j9KlYh6Sy6B7UZjpJ0V8QagZxMHz33tXHcRGETa6XnBO5sk/iv4+dFjScIw2XEvYY/cXJM/YAVtFvD61W4xJXhEqiS2+tIHIKQlXP8AhmrPBoJ4qBJlSHJ5icOo8uZqvw18E6Tc/TIkgG/dkk7/AHxUFLgcSUOoJJgykj+YDmLHT3VuP7PXw3jgJH17a21fxKbPeIPmEl74dK86xFoP3SSd5g9dPjtWu4Fikh3Dukey6ytJBNs6gyqemV1Xw5VLCPa6KRPQ0Vlp5h2X+secUJ8aiq5n95i5MbARNT+1nFUypNo6X63M22tFVX9mSpAURENtaHWApZJ6FXzzpeNYzMo3B6m/+2tXx7qeXxHU5mnUdIjfS9ttr0w8sJBM+lvn5NqWHhFuW0DT8p50w45IkgHptp8DW2SeFEfSmJ/79oHyzj3f71ccMGFSp5tffuuvJCEs4eCtYUoKKZAPdgBKZObQ3iqXhAnENHOlsBaSVquE5Tm210sKu8ZxRDCVNYMFAX+9eP793+ZVsiZNkp+GlSrFxKcKgpWpGEG+HwYCnjbR99UwrnVQ3x9lBljCMoP3nQX3D1Klm3oKzK0SbxHrE+mtOpaMxH4251MNaxztbiQP3oAETkCAbi0AAWG/5UtPajEKTClJVv420GfOU6eVZZoDcR87VMSYEJjU32gz76YqecWw7Z1gNRcu4Y92QerZlB8wQb1JGOew6JWtGNwSoSQsEpBMZQtKpUyvkDIO0kiqJ4DQD1HOPnlRg8b3CiudU5VJKc4cSRGVQNinznblTBdcU4a6Wk43Bk9wJ+rbMLZykkxliUSVTukHcaM8R7PM4pKXsJ4H8oKmyRkcVEktx9sn7Oh2g6q4bilsNqxGFKg13kZCcxZWU3SQfabP2TvcG4uxx0wG8QwnK05ZaU27txN7ckq9ocspFqSC0YxDeIKUPkBWjbhk5VaFCwbFE2I2ImspiUwSmMqwopUJBggwQI1/WrLjeL+khDsALV4Xot406K8yNeqar+JQoJcTE2Q5zC0jwKnkpIieaTziqin4g9IVm2/y6dBYbi1q3ycRkxHFCCRGHtHtSS3pY8xWG4gxCFEjaY26+XL/AGrY5IxHEOf0UEk7/uD6a0oj4Ps4nEYbBBICX8Qp0qfk+FCVGxEwqEJt1Gt6rWWkpJCVFQvCikiQDYxpJAnpWm4HnA4UifCWnxFpk99Pwj3Vh8Jy93pFIVYPo0j8rz5edclOT+KYAHLfyuR53ppbojQTrrc6ae75FJRJiBr5yTP4VWTuJRPoL35fnr7qew+ECsOygJEvYhScypkGW0HLFsszrew0qDiHYSojQTby5CIvpHWtFg0ht5pB9nAYYurFyO/Nz/8Atd//AB6VK1E3hLge4ni3QYbZZegp28Pdpy7aTUJYS3w9lMHM4669OhjMWx7wjW9K4Ixk4ater3EHkNNJBuUpXB1Gkkg+lQ+1JSl3IgnIwlDSTIjK2nLeNyZV61IM6+RsLRG2sfN94qx4Qc2FJgKKUryhR0UgFSTrYggH0FUmMV8J2Pw/rVn2dOZhXNSijn7dvzq0j6C/aiPvUV5P+3V/wfPrRXPWk7+zQ2sCScOhcHQlKSmOnL31j14qVqUokmTMWrYdhyUYlTSrJScQzobhGJeAi2wAB5bxWJXqRaBaZvHv/Ct+H1KsmiCg/qNY0qHiQJ1iLfO8/pXMLiJBTNzA2HQcopawCSNgNBt5jn63rTKM2cpBAt+dSXRsdSfOJv8AHqedOIb+6ALaxr7v9qQ6kpBtE6dfnSqiKskQI/GaG1ka/qeXlSFpvaL6Ac+sa0ptqBPrOh2+d6glYc359LTvUmxvE7+pmorSxp740HQ8zTyUk/N/m9RpIbBAk26e+oykFWkXgXjeNT/XQU+hdjHSDbp+dJW5yBOvO0+nXnQdwGKS0uFEhtwZHY5G4VfdKyD/AJTGtSkOKKnMI5CO8hJtZKxdJE7SR6HrVRiDm9w0ttM1eNgYrDtS4lOIQjK2onKVBskBCzaNoUTY9D4VFXwrBFnEKwuLzNhZSF6Wucq2yQZHI9Y6VZYfhhw2KS0+nvmXgpIKNHgQQMu6VhWXqk++rTH41jFBCMS4W3kJBQ6Ux3ShEhzTMgk6RbnJqtxvEHGcSW8S0ooWpKglWk5hlcaMQSLEm8gkKB2is12lwJYB8SlNLzd04ftRqlQFkupuCPIixrQN4hSsTxBSrThFAA+bIGo5U3xrh2JwAdS4G8ThFkBdszaiDAmCFMODYgiCRExawc4Upt18odRilO4Y5mUCXWysNqEpFlITAuL+zamiVwBtRPCVR4QjECesu7eQ+NYvDAcssi1r7CD7613Z/iqCeGI3Qt1JGhSVuKACwbp2P+1YpWKgJJ1ImxmbfN6RKdKoiduen62pQegGT7p56aVG72NfyHUzXWUKUM/sokJ70yUzIsgauLOyR6kVrUxacMZSlSsQ5BZYgkKHtun902NSoz4yBoAkHWrr9luZW8FMYrFrD+MUfaabEkBR0GUEkj7xrmAwP0ZTS3GlLfP9ywftOBSr99iNs+hgxGpiPDaYHhykd6ylwHEu+LH4qxSwg3LaDoVbRubxAtnWoaxWNRnViWzGGwqPo+DAFi6UwpY/kSTfmpO4rF4grIJUCLCJFrD0mRp6a1qMVxBjvG0ZD9HZs02I0SZ8c6lShKjvpVFxrGrfJU6c2v8AKnoKTdRn3omI2kbVe9jEFSExp36DrsFIk1n1ODUTPP36Vo+yc90gJgKUtah5JE3Mfw6U8ljQfsNVFep/shH3R8KK5q844m8pjiDyQmweWsHYh9ppUch4ws+p5GsrxxI+kPjT6xZsLAE5kj3HflW2/tPbU1iGXUglLqAFcgphRIMcyh1Qnkn3YjtCfruiwFEAmJjr7W3xrfilQmWwIV/X5J0qWownMRBPTYW8tvhVey4SbEAW1HP/AHqYkyOYHO1t4+eVbZw626IuAOUa/j/SkuuSTO5B3I/HSDTKsoIInmTAga289aW4RcZgkWNtT08tdeVEM5TJIgCx5WB36082JFrx6+tdT4gLkk9ItbX5tTjjaEAkGTc6jKD5iqYZaJgx4eXT8fn4SEHaQOYBqPh5ImSegsI52pQSOfuN+vrUq9JTYE+KMuthr09fXWuLV4YuJ8/P5NqjhV/wE+n4Uormwi51uZNRSMW9F1C9opRkYZKhaVuAaH2SJ8rmo+IkzO3utY7/ADNLxpjCMJTdSkKWeUuqUQB1jLQjS8c4dgjhcP3inGn3GUq7xKFKbXOneD7R2lN/PSpvH+LYsvt4fF4YBpxxtDeYSEkkJC23UQQvePSKru1LZVjsHgkwQhOGYO8EDxEcjf4VcDjbj3Fy13ivo6VKzJJGTK0gq009pOovpWWnOI9lMdhVuuYFxL+YHO24kZ1SftpUcrg32OsVAwrGEDzgaOIwDv0cl55QIbMFvvAlCiCDmiMhGhgVX8TGEfWpxT72GcBhPdrU6kSLwCQtIiR4VHoK0f0jHKUgKbw2LZLALDAW1JISnI6oOgKAiSf5gOtSpEYIecawqkqwuLa7w/XKUtrGOw4R9UVlJStNkjxHTyqixvY3EBZIwWKSnYKxmE5cyD8Z86ucPw1awyTwYhzvPG4y93aGx3gu0Evax4tQAakY3gbPeKU5w4JJNlYriMTvfxqIttekqs0jgbTEF84PDXgl95WNdPk03DST5g61f4RsJ+uw6SgCc3EOIAISgf8AyzRiBygAdadwWJwjPiQvh2GI1LCFYt30WoADzg1A4h2qYSrO02vFPJIh/FKz5dLobHgbMxoBpVRZYZjIlTra1th2zuOfSfpL86pwrRugdSNIN9RS8V4wAjuWkZGUklKTKipR+24T7bnU6aVBxXFXXJddczOcybAE6J5HoKgIcJAJve3wjXWtSIfefMa3JMk+e3Sq/FO2gQdTpEe4zTrtoCzv5e8etQMU5qDHlvcW2ttQQcSTCpgRHp88vKvSOwHDRlYkGYASItKlpLhM7hCxbeTyrzcoK1JQBdSgIHU3vvrXunY3BZVtpiyEZuWqbT5h4DzZrPlWo2tFKoqDMf2j4MrwS1p9pmXP8uVSHB6trX8K8f4ndlCz9g5FDQjkfxr6GdQFJKSJBBBHMHUV4bx/DFGLxGHWNQlCTscrYyK5SpABMb5utWJWXaJ1tpy/H30+0+AkqmI16a3PLTWojaymQowpMgiNCOUH5n1rR8AaDpQFqSG2lpdXJA+qTdYjckJAgGb1rcTFY4F5kohWc/ZCVKWZTPsgTpfTSkKdygc9OZmbg2kGdqu8BjH3jiXGyA+6QRC0trguBSwhSiBolKYzCQNwIqFx9IDyJWlboaHfqBCgXVKUTKgIWUgpTm3IpvvExCgmcxPpvfQ3gUpAmw9keV/k020mYvrcDf8AD+sU6Ikyb7R+u9aRMQjQ36aDzi1r1FWvaZ/OlrXm8p/31pLyhf3Hn8+dFcSoAibjl8n4RXX7ab62+YpCha172nb39Py6U1iRIEGbX13Hw/XrUVzuFOlLSfacUlAPLMfaPRIlR6CtHwxhGK4k2Ez9HaHeGZgNMxlnSJhIqp4MtCGncS4qBCmGIBkqV+9UnlCDkzfxK5VZ4Rv6Hwtbx8L2NICRFwwgk+madeRTUof7K4kO8QxWOX7GHS69/mXIbFtTBPuqF2acyM43GGylj6O2dJW8cyyOoSPjUnFMDCcJQ0Qe/wAaoOkCyghMZARreQY5k8qj9qGxh2cPgQRLCc7xvd52CU6x4Ux8KkVmsQowTrIJMevOtRg+NpYeZcKijLw4DNEqKu4TlA0vMRfasnjXLc+vXT1rSdlmW1OjGPILmGwmFbK80ZVPJaGVtIV7URMbQOdKJfDDiFcOw7z2JThMO28pxKilSnHllYUMqBAKReCbXJiL13/o53ylrbwmLxCVEnvsS6jChRO4ASkqBN9anOYsupw2KxjJfxeIcIweGVmDbTedP1hSLqFkqvsAeZqxxnCk4txwqDnEHEqIUouqw2DaWDGRuCVKI0OWdLxNZXGVxPYl0Jk4Z2Bcqw77T5Hmi6j6GqR3hziWy4ytGIbROcoBS63EyXW1XAG6klQG5FbLiPAW2CFrbcwOwxDD6sQyFWhLiT4xPSDNVWOx5dUe8hGOaunENEZX0AAgKP2lFN0r1+ya1Kikaxcpy2O+o5X6DWuB4jci3mPIU9xRhpRUtogIEWISmF3zBAmyT7QG1+VQ+8FiCTabx8/CK0hZcUJNhprfy2trVYp0HXc630mpGJXmgb3J2A1tr0mq51evzNtagu+zLIdfBPspiddVGNuk1732OZPdrdOq1EDnCSqR/wC4pyOmWvLuxHB3G20kJOdZCQdu8cBCfRCZUeQHlXtmDw6W0JbT7KUhI8gIrNah2iiioO1hf7UOEFTPfIBzgthUAbKIbUSRMJ7xYtHtybJrdUjEMhaVJUJSoEEHQg2NB828daIPfJCrnK5KYhY6baH41FS94Qd9IP4336dK2Ha3s8vCOuBaluMvqJK1CTKiTJPP3ViRgj3oZccCJIhah4YOhPIG19r1rWTrTq1qyoQtxREhDaSskeQknzp/DtnIpS9QQkJ6X1/LyNTMIS0CnDpU1iWZ7zKpRU4lMkm6j4kiTCYBBOsUzmCgX1Bam1GH4HsrV9rkAdutqphkOyrXlrMAdKcZckEm525z7je9RMcypo38SVSUK+yoaeihuNjUdGIP51UxYu4o7RGk0tvEACwk9b26Tp5VXtO3tzv1/prR3+XQ/J/Hai4nO4lOW8HmNPhzNIwjCsQvLOQAZnFi/doESpXXYDcwKiYJtbpIbNkiVrURkQNyTHw1rT8D4QvFgsMSzhWlZsTiFiCpQFyqbFQBOVGiQZOslQ7wThSeIYiIKMBhR41HTIm+STqpV1KN9SbSmpLryeJY1x10lOAwyczloSUJ9htPVUaDaeldxeJVi8nDOFpyYZF3Fq0UJu44funWDdRHu7+zkv5eHYRWXBsnvMRiD9tX2lq2vByjQAchbKl8Kxf0l9/ir6IZZIDCCbKcSPq0i32RKiRufOstjHluqW6v2lmVEXMkk67VadqOLocyYfDjJhmRCEff5uKOsq99yTc1RqBAuYOt9POTVkS1AfmDO3pFbbs6pL37KwhH1Ss7ro++ZcPivdOVsJ8iRWLeUkiSffJnl0Na3spi1fScEUgQjDugAcw06ZnealInv8aU429iQqX38SnCtrH+EwUIUsN/dmwJFyKj/wBo3FYf+hsjKwwAhKRe5AzE7kyYvf3moPDVlWCSFQQMcgz/AOm1Glh1npTPbZAPEMV/5ytbDX473pO1quwXEXEnulEltwpbdQqwIUobfZUk3CtQRIp3izZAeyTOHWlAgaBRXzvYpHvqpeSJmZgpOhjUdfO1XT78jiSzNy1lAskkvH4Rb11qoeYwpLr6fCArCB+4mw7ty1wRqRPU2vVA0rLckydoGvl+VaZDviJJ/wCyT/8AyTr7h76xQcgeXl8P0qBeKfNhpU/gOE71xIPspuRrJMwBzM7f1iq1OZUACSown50r0TsjwBQ7tLf7xxRCFfdUB43zecjYsLQVlImlqvQOw/DTJUr2WipI6uq/eEdED6sde86VtBUXhWAQwyhlsQhCQlM3NtydydSdyTUqsq5NFE0UHaKKKCv47whGJZU04JSoR5dR1GoO1eCdouCrZdVh3j4k3ac0CxaLx6Ebfj9F1n+2XZlvGsFBs4m7S90K29Dof0qxMeIcPxPfBDSldzimrNOzAcgiG3uWgCV6DQ2iJ7vDlFZXh0ZcQkxiMEveNVNj7SDqUC4uQSIqs4rwlwLLTyUoxLdrmzguJBsSDBhUX6bP8K7SDwN4kOBbZAafQYfZjQE/4jY+6oyJsRpVEvhkLSU4XI8lX7zA4j2sw1LKiRJGxBCxyVVfiMHhAcrn0nBrM+B1vvUiPunwL94VWpxDTeIR3mKZL4/+OwPt23faiQoQJzDynd/Cd8tJGF4phsS3oG8XKVDpDgVJ22ppjDO4NjbHItoe4cBM9JtRw/hQdOXDtPYpfRGVsH+IjQeZit/+zsem6GuEIv7SQ2D8UdKi8QGJiMZxhhhOmTDqKjGsANhAB99NRXOcBaw+VfFcRlCfYwWHIUo/zkWQPLl7VTH1YjiDSQQjh/DEez/GB90WLqokzGXfxbo4LhGs2bA4B7FuA2xOLgND+IAwjyNzSuLPthfe8QxP018Tkw7JysI6KcA8UXskdCDU7U7gQX2ixgR9F4ek/XYlftvaAkkxmUdMotFuQqu4/wAZbbZGFwqShgGVKJhx9UC6rTEjfpoABVXxntK88UzDbaLNtIGVtsfwgdLTrrEaVTTJMg9byfXeasn6U6t3VKYGbmCSB63nyrhUpMZrGBEQLEAg+UV3MLQNNZMgn3C1JUq5gm48iZ5c60iJiFayZjQD+taTssuH8DK4ltwQLQCl9OpG1UhQCnxAidhBO0Te3x51r8D2wZaS3HDmpQju0qI8ZGUgySmwMmZJ1NSjPt4so4aQDAOMSdjfudPQJJ93OpPbhop4hixrLhUI/jEjfrH5Vcjts0EZRw/BhCVZgiEkJVAhQEZc0bjpWV49xL6RiHH1hKS4UkhElIhKZi8qt8gVJv01V4xxWoBIgTzt+lX+DyBrHl5eXwNFJAzSVOiBEwJsJ671n14opKTA8JCgCBBykESnQixt1rSn+0vFkKGVgzcjuW4VvcEXNKpKFA5iCCkcNyz1KUpgydZPncc7Y9T2x0n8eceQrS4jtu8tKkrQwqUlP7hlJAVJsQmQb7G1NcA4KVKDiwAZlIVYIH31/d6b300kHuzHCQJW7IsCqAVKQlSgkAAXLiyoJSkXJMc6917H9n/o6S64kB5wJBGvdNpkoaSdwJJJ3USdIir7DdmAgJecQpMeJpC/akiC64PsuETlSSciTHtFVbcVmqKKKKDk0UUUHaKKKAoNFFBnu2HZNrHNwvwuJnu3BqkmNfvJJAke6K8M7Q8DdZd7rEApcHsuCSlaeYNs4E3i4mK+lKr+N8GaxTSmnk5knQ/aSYIzIP2VCdaso+bMHxF7CrstbagJzJUoZoOxTqOmlr1e/wDTRbn95Yw2Igausoze9MGrntP2CeYkCXsOZUVZYLeUaqANv5k+oSBNYTEcMKTKPEI0sT6EGFRrINXtGkPH8GSY4cwZ3CnR8Av4U6x2tQ3+4wmDZP3gyFK96yTWJZeI9kxHT8jSiYufd7/0pkGo4p2lffjvXXF8gTCf8qUwNuVVKXpMDfqdPWoqMQTc7acx08ulCCNZ6xtb46/hVRJS6JmBfly5D9KUHriNrctzy2qItyYFrT8edNpV115/OlUSy/AOWwVE7k78ue1N94TE6QOe/PST+t6T3mWZAOoJOopsOc7+oj51qCShQ3/AnXyGvrTL7wzHXa4v88tajqfm0C9tI108tajuYkmJ5ddKB9wmBP8Av6aaRXVvSdJ+MzEW2qJmvv8AP+9IWQBr/SilqRrcfPLekkyQEglR2G/lUrh3CXXj4RCSYzEak7AC5PSPIVvOA9kClYQ2hTizGYAgKKTB+tWDGHQbGJKzeE1NGd4D2fuFLgqBGylIbnT2Qc7hIgJEk7TXsvY3sd3YS4+mDZSW1BJVn++6b+L7qASlH8SvFVj2Y7Ht4aHFQt28GIQ3IAIaSfZndRlR5xYaapqiiiioCiiig5RRRQdooooCiiigKKKKDik1jO1HYNl7M40kIdJCrHKDETIjKSY5An7w1ra1yg+fuP8AZFxuykEqJ8MgyrTQg5jAO2ZIH2qy+J4SpO+8QTInopPh/wBq+pcRh0rSULSlSTqlQCkkdQbGqHinZBl2SkltWki8jkTIVlsPCFAVdTHzYttafaTHuPXnSQ6Pw1/WvZ+Jf2eLE5W23BzQSleuySpAnqpxZrOY/saUTmS8nmS2ViDzPgQn0UrSrpjz0uj+tAdABm/Lp1rWYrs00n/EZ2m6pF4uUJWNxuKjr7KBJvEaykrKbW1I1naKaMst4n1577etJL2vMxBrTK7K3AOYT/C8U77hB5H30412SbiSqdPCEuBVzAHjyg++mmMnmA1V+EGkZirQE/yi1elYPsIkkBGHeXMQrKlKOsrSV29DWrwfYJyPC2hm0BSgkrHIxLiVRrIyHyqclx4/w/s3iXrpRlSI8SjAHmTYaHetXwXsOgLhSi67AIQ2krsqYOYDLHUW5mvWsH2KZSUlalqyTkGZSQkERYyV6fxc7CYrQ4XCIbTlbQlI5AAX5nmetT2MbwPsasAFw90mCMiCCsgmYUv/AAx/CidT4q1+BwDbKQhtASkGYG5OpO5J3Juak0UBRRRQFFFFAUUUUBRXIooA0UUUHDXTRRQFdoooOGu0UUHDQKKKArg1oooKHtb7A86+eO23tOeQ/wCVNFFQSuzX94Z/8r801792X9miiirs+1S6KKqCg0UUBXaKKDlFFFACiiigBXaKKBFFFF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3198" name="Picture 14" descr="http://img.blesk.cz/img/1/full/192833-img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3888" y="1916832"/>
            <a:ext cx="576064" cy="576064"/>
          </a:xfrm>
          <a:prstGeom prst="rect">
            <a:avLst/>
          </a:prstGeom>
          <a:noFill/>
        </p:spPr>
      </p:pic>
      <p:pic>
        <p:nvPicPr>
          <p:cNvPr id="93200" name="Picture 16" descr="http://www.drogerie-ppv.cz/pic_zbozi/1011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132856"/>
            <a:ext cx="553597" cy="100811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</p:pic>
      <p:pic>
        <p:nvPicPr>
          <p:cNvPr id="93202" name="Picture 18" descr="http://www.ekozivot.cz/wp-content/uploads/2011/08/Jedla_sod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2852936"/>
            <a:ext cx="445358" cy="648072"/>
          </a:xfrm>
          <a:prstGeom prst="rect">
            <a:avLst/>
          </a:prstGeom>
          <a:noFill/>
        </p:spPr>
      </p:pic>
      <p:pic>
        <p:nvPicPr>
          <p:cNvPr id="93204" name="Picture 20" descr="http://files.viaweb.cz/image/27/vlasta-c-9_krev_detai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356992"/>
            <a:ext cx="1403648" cy="620844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</p:pic>
      <p:pic>
        <p:nvPicPr>
          <p:cNvPr id="93206" name="Picture 22" descr="http://twicz.com/userfiles/image/ps-zlat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3717032"/>
            <a:ext cx="1017931" cy="792088"/>
          </a:xfrm>
          <a:prstGeom prst="rect">
            <a:avLst/>
          </a:prstGeom>
          <a:noFill/>
        </p:spPr>
      </p:pic>
      <p:pic>
        <p:nvPicPr>
          <p:cNvPr id="93208" name="Picture 24" descr="http://web.natur.cuni.cz/~kudch/main/halogeny/HALOGENY/HALOGENY/IMG/lucavk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4149080"/>
            <a:ext cx="576064" cy="85257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</p:pic>
      <p:pic>
        <p:nvPicPr>
          <p:cNvPr id="93210" name="Picture 26" descr="http://www.naseinfo.cz/photo/view?id=13160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4815154"/>
            <a:ext cx="612000" cy="45900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</p:pic>
      <p:pic>
        <p:nvPicPr>
          <p:cNvPr id="93212" name="Picture 28" descr="http://cuttingedgeeagles.org/The%20actual%20web%20challenge%20Final%20Pages/Images/nobelium.jpg"/>
          <p:cNvPicPr>
            <a:picLocks noChangeAspect="1" noChangeArrowheads="1"/>
          </p:cNvPicPr>
          <p:nvPr/>
        </p:nvPicPr>
        <p:blipFill>
          <a:blip r:embed="rId9" cstate="print"/>
          <a:srcRect b="15057"/>
          <a:stretch>
            <a:fillRect/>
          </a:stretch>
        </p:blipFill>
        <p:spPr bwMode="auto">
          <a:xfrm>
            <a:off x="323528" y="5085184"/>
            <a:ext cx="1186815" cy="100811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</p:pic>
      <p:pic>
        <p:nvPicPr>
          <p:cNvPr id="93214" name="Picture 30" descr="http://www.profihornbach.cz/2010/velikost/index.php?img=shop/obr-5239055-3807--350x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5120" r="17921"/>
          <a:stretch>
            <a:fillRect/>
          </a:stretch>
        </p:blipFill>
        <p:spPr bwMode="auto">
          <a:xfrm>
            <a:off x="4067944" y="5589240"/>
            <a:ext cx="720080" cy="10754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9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9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9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9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"/>
                                        <p:tgtEl>
                                          <p:spTgt spid="9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"/>
                                        <p:tgtEl>
                                          <p:spTgt spid="93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500"/>
                                        <p:tgtEl>
                                          <p:spTgt spid="93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"/>
                                        <p:tgtEl>
                                          <p:spTgt spid="93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WordArt 3"/>
          <p:cNvSpPr>
            <a:spLocks noChangeArrowheads="1" noChangeShapeType="1" noTextEdit="1"/>
          </p:cNvSpPr>
          <p:nvPr/>
        </p:nvSpPr>
        <p:spPr bwMode="gray">
          <a:xfrm>
            <a:off x="990600" y="2286000"/>
            <a:ext cx="5029200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cs-CZ" sz="23900" b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hlink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  <a:latin typeface="+mj-lt"/>
                <a:ea typeface="Verdana"/>
                <a:cs typeface="Verdana"/>
              </a:rPr>
              <a:t>Příště: PSP</a:t>
            </a:r>
            <a:r>
              <a:rPr lang="en-GB" sz="23900" b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hlink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  <a:latin typeface="+mj-lt"/>
                <a:ea typeface="Verdana"/>
                <a:cs typeface="Verdana"/>
              </a:rPr>
              <a:t>!</a:t>
            </a:r>
            <a:endParaRPr lang="en-GB" sz="23900" b="1" kern="10" dirty="0">
              <a:ln w="1905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chemeClr val="hlink"/>
                  </a:gs>
                </a:gsLst>
                <a:lin ang="5400000" scaled="1"/>
              </a:gradFill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  <a:latin typeface="+mj-lt"/>
              <a:ea typeface="Verdana"/>
              <a:cs typeface="Verdana"/>
            </a:endParaRPr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8677275" y="3581400"/>
            <a:ext cx="76200" cy="2286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cs-CZ">
              <a:solidFill>
                <a:schemeClr val="accent1"/>
              </a:solidFill>
            </a:endParaRPr>
          </a:p>
        </p:txBody>
      </p:sp>
      <p:pic>
        <p:nvPicPr>
          <p:cNvPr id="7" name="Picture 9" descr="http://www.stredniskoly.cz/image/loga-skol/005811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1905000" cy="1057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211gl">
  <a:themeElements>
    <a:clrScheme name="1922tgp_connection_light 2">
      <a:dk1>
        <a:srgbClr val="000000"/>
      </a:dk1>
      <a:lt1>
        <a:srgbClr val="FFFFFF"/>
      </a:lt1>
      <a:dk2>
        <a:srgbClr val="37399B"/>
      </a:dk2>
      <a:lt2>
        <a:srgbClr val="C0C0C0"/>
      </a:lt2>
      <a:accent1>
        <a:srgbClr val="4987E3"/>
      </a:accent1>
      <a:accent2>
        <a:srgbClr val="D23516"/>
      </a:accent2>
      <a:accent3>
        <a:srgbClr val="FFFFFF"/>
      </a:accent3>
      <a:accent4>
        <a:srgbClr val="000000"/>
      </a:accent4>
      <a:accent5>
        <a:srgbClr val="B1C3EF"/>
      </a:accent5>
      <a:accent6>
        <a:srgbClr val="BE2F13"/>
      </a:accent6>
      <a:hlink>
        <a:srgbClr val="36A1B6"/>
      </a:hlink>
      <a:folHlink>
        <a:srgbClr val="7FB242"/>
      </a:folHlink>
    </a:clrScheme>
    <a:fontScheme name="1922tgp_connection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922tgp_connection_light 1">
        <a:dk1>
          <a:srgbClr val="000000"/>
        </a:dk1>
        <a:lt1>
          <a:srgbClr val="FFFFFF"/>
        </a:lt1>
        <a:dk2>
          <a:srgbClr val="165E86"/>
        </a:dk2>
        <a:lt2>
          <a:srgbClr val="969696"/>
        </a:lt2>
        <a:accent1>
          <a:srgbClr val="2AA08A"/>
        </a:accent1>
        <a:accent2>
          <a:srgbClr val="AA67DD"/>
        </a:accent2>
        <a:accent3>
          <a:srgbClr val="FFFFFF"/>
        </a:accent3>
        <a:accent4>
          <a:srgbClr val="000000"/>
        </a:accent4>
        <a:accent5>
          <a:srgbClr val="ACCDC4"/>
        </a:accent5>
        <a:accent6>
          <a:srgbClr val="9A5DC8"/>
        </a:accent6>
        <a:hlink>
          <a:srgbClr val="7D96D3"/>
        </a:hlink>
        <a:folHlink>
          <a:srgbClr val="DEDB7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922tgp_connection_light 2">
        <a:dk1>
          <a:srgbClr val="000000"/>
        </a:dk1>
        <a:lt1>
          <a:srgbClr val="FFFFFF"/>
        </a:lt1>
        <a:dk2>
          <a:srgbClr val="37399B"/>
        </a:dk2>
        <a:lt2>
          <a:srgbClr val="C0C0C0"/>
        </a:lt2>
        <a:accent1>
          <a:srgbClr val="4987E3"/>
        </a:accent1>
        <a:accent2>
          <a:srgbClr val="D23516"/>
        </a:accent2>
        <a:accent3>
          <a:srgbClr val="FFFFFF"/>
        </a:accent3>
        <a:accent4>
          <a:srgbClr val="000000"/>
        </a:accent4>
        <a:accent5>
          <a:srgbClr val="B1C3EF"/>
        </a:accent5>
        <a:accent6>
          <a:srgbClr val="BE2F13"/>
        </a:accent6>
        <a:hlink>
          <a:srgbClr val="36A1B6"/>
        </a:hlink>
        <a:folHlink>
          <a:srgbClr val="7FB24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922tgp_connection_light 3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117AC1"/>
        </a:accent1>
        <a:accent2>
          <a:srgbClr val="3E9887"/>
        </a:accent2>
        <a:accent3>
          <a:srgbClr val="FFFFFF"/>
        </a:accent3>
        <a:accent4>
          <a:srgbClr val="000000"/>
        </a:accent4>
        <a:accent5>
          <a:srgbClr val="AABEDD"/>
        </a:accent5>
        <a:accent6>
          <a:srgbClr val="37897A"/>
        </a:accent6>
        <a:hlink>
          <a:srgbClr val="D17FB6"/>
        </a:hlink>
        <a:folHlink>
          <a:srgbClr val="E398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cdb2004211gl</Template>
  <TotalTime>142</TotalTime>
  <Words>206</Words>
  <Application>Microsoft Office PowerPoint</Application>
  <PresentationFormat>Předvádění na obrazovce (4:3)</PresentationFormat>
  <Paragraphs>77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cdb2004211gl</vt:lpstr>
      <vt:lpstr>Rovnice</vt:lpstr>
      <vt:lpstr>Chemické látky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Chemické látky</dc:title>
  <dc:creator>Mgr. Petra Toboříková</dc:creator>
  <cp:lastModifiedBy>Petra Toboříková</cp:lastModifiedBy>
  <cp:revision>21</cp:revision>
  <dcterms:created xsi:type="dcterms:W3CDTF">2014-10-02T15:01:12Z</dcterms:created>
  <dcterms:modified xsi:type="dcterms:W3CDTF">2014-11-05T09:42:23Z</dcterms:modified>
</cp:coreProperties>
</file>