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32B7EA-C225-45C7-AF9E-84E16DE502B6}" type="doc">
      <dgm:prSet loTypeId="urn:microsoft.com/office/officeart/2005/8/layout/orgChart1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038B226E-4FCF-4F2E-8296-B52820D2EB90}">
      <dgm:prSet phldrT="[Text]"/>
      <dgm:spPr>
        <a:ln w="38100">
          <a:solidFill>
            <a:srgbClr val="003300"/>
          </a:solidFill>
        </a:ln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roztok</a:t>
          </a:r>
          <a:endParaRPr lang="en-GB" dirty="0">
            <a:solidFill>
              <a:schemeClr val="tx1"/>
            </a:solidFill>
          </a:endParaRPr>
        </a:p>
      </dgm:t>
    </dgm:pt>
    <dgm:pt modelId="{7859E978-3632-4CD8-A423-34464295C734}" type="parTrans" cxnId="{CD83CB44-D1BF-479C-8382-D06E9614AC22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F8D46887-9508-4AD0-9DA9-4DC59AF4EFE0}" type="sibTrans" cxnId="{CD83CB44-D1BF-479C-8382-D06E9614AC22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9843F842-F4F0-4832-A2DE-996318A13602}">
      <dgm:prSet phldrT="[Text]"/>
      <dgm:spPr>
        <a:solidFill>
          <a:schemeClr val="accent6">
            <a:lumMod val="60000"/>
            <a:lumOff val="40000"/>
          </a:schemeClr>
        </a:solidFill>
        <a:ln w="38100">
          <a:solidFill>
            <a:srgbClr val="003300"/>
          </a:solidFill>
        </a:ln>
      </dgm:spPr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nenasycený</a:t>
          </a:r>
          <a:endParaRPr lang="en-GB" dirty="0">
            <a:solidFill>
              <a:schemeClr val="tx1"/>
            </a:solidFill>
          </a:endParaRPr>
        </a:p>
      </dgm:t>
    </dgm:pt>
    <dgm:pt modelId="{ED74AA28-43A0-4693-8B01-DF931DB0A3EA}" type="parTrans" cxnId="{A100FDF3-D736-4A82-888D-8A7BABBD08C8}">
      <dgm:prSet/>
      <dgm:spPr>
        <a:ln w="38100">
          <a:solidFill>
            <a:srgbClr val="003300"/>
          </a:solidFill>
        </a:ln>
      </dgm:spPr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0ADB1DAE-2831-43E6-BDE8-E7AD793A2B4E}" type="sibTrans" cxnId="{A100FDF3-D736-4A82-888D-8A7BABBD08C8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7A44C65-29DF-49F0-AE3A-E5DAB18F2AED}">
      <dgm:prSet phldrT="[Text]"/>
      <dgm:spPr>
        <a:solidFill>
          <a:schemeClr val="accent6">
            <a:lumMod val="60000"/>
            <a:lumOff val="40000"/>
          </a:schemeClr>
        </a:solidFill>
        <a:ln w="38100">
          <a:solidFill>
            <a:srgbClr val="003300"/>
          </a:solidFill>
        </a:ln>
      </dgm:spPr>
      <dgm:t>
        <a:bodyPr/>
        <a:lstStyle/>
        <a:p>
          <a:r>
            <a:rPr lang="cs-CZ" smtClean="0">
              <a:solidFill>
                <a:schemeClr val="tx1"/>
              </a:solidFill>
            </a:rPr>
            <a:t>nasycený</a:t>
          </a:r>
          <a:endParaRPr lang="en-GB" dirty="0">
            <a:solidFill>
              <a:schemeClr val="tx1"/>
            </a:solidFill>
          </a:endParaRPr>
        </a:p>
      </dgm:t>
    </dgm:pt>
    <dgm:pt modelId="{1748C28E-8E43-4806-8E5D-4E10F36D9D05}" type="parTrans" cxnId="{B1B3DC03-5801-43A6-957B-FFAFF128C887}">
      <dgm:prSet/>
      <dgm:spPr>
        <a:ln w="38100">
          <a:solidFill>
            <a:srgbClr val="003300"/>
          </a:solidFill>
        </a:ln>
      </dgm:spPr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5FD43AAE-B45A-4C69-814C-475D37F68ACB}" type="sibTrans" cxnId="{B1B3DC03-5801-43A6-957B-FFAFF128C887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76493096-0080-4F38-8C7A-BFB34488E49D}">
      <dgm:prSet phldrT="[Text]"/>
      <dgm:spPr>
        <a:solidFill>
          <a:schemeClr val="accent6">
            <a:lumMod val="60000"/>
            <a:lumOff val="40000"/>
          </a:schemeClr>
        </a:solidFill>
        <a:ln w="38100">
          <a:solidFill>
            <a:srgbClr val="003300"/>
          </a:solidFill>
        </a:ln>
      </dgm:spPr>
      <dgm:t>
        <a:bodyPr/>
        <a:lstStyle/>
        <a:p>
          <a:r>
            <a:rPr lang="cs-CZ" smtClean="0">
              <a:solidFill>
                <a:schemeClr val="tx1"/>
              </a:solidFill>
            </a:rPr>
            <a:t>přesycený</a:t>
          </a:r>
          <a:endParaRPr lang="en-GB" dirty="0">
            <a:solidFill>
              <a:schemeClr val="tx1"/>
            </a:solidFill>
          </a:endParaRPr>
        </a:p>
      </dgm:t>
    </dgm:pt>
    <dgm:pt modelId="{2ADEEE45-8CC1-4DC0-82DC-70E6C7A2D08E}" type="parTrans" cxnId="{8393B931-09C5-4143-B8B6-CB5FFA6A7C10}">
      <dgm:prSet/>
      <dgm:spPr>
        <a:ln w="38100">
          <a:solidFill>
            <a:srgbClr val="003300"/>
          </a:solidFill>
        </a:ln>
      </dgm:spPr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143F28C3-1FEE-43B1-8D31-C09ADDDD6722}" type="sibTrans" cxnId="{8393B931-09C5-4143-B8B6-CB5FFA6A7C10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5709C00-7472-4525-9000-3669B6F10364}" type="pres">
      <dgm:prSet presAssocID="{8932B7EA-C225-45C7-AF9E-84E16DE502B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CEE1EC4E-233D-4F3E-9F72-1BA49F6A9A58}" type="pres">
      <dgm:prSet presAssocID="{038B226E-4FCF-4F2E-8296-B52820D2EB90}" presName="hierRoot1" presStyleCnt="0">
        <dgm:presLayoutVars>
          <dgm:hierBranch val="init"/>
        </dgm:presLayoutVars>
      </dgm:prSet>
      <dgm:spPr/>
    </dgm:pt>
    <dgm:pt modelId="{F319BAC9-180C-44E2-96AB-B9F6B171AEB7}" type="pres">
      <dgm:prSet presAssocID="{038B226E-4FCF-4F2E-8296-B52820D2EB90}" presName="rootComposite1" presStyleCnt="0"/>
      <dgm:spPr/>
    </dgm:pt>
    <dgm:pt modelId="{817ADFC8-F47D-4D1E-905A-07ED3109FC7D}" type="pres">
      <dgm:prSet presAssocID="{038B226E-4FCF-4F2E-8296-B52820D2EB9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CB30FAF6-14F6-4FAA-A994-1FA324666753}" type="pres">
      <dgm:prSet presAssocID="{038B226E-4FCF-4F2E-8296-B52820D2EB90}" presName="rootConnector1" presStyleLbl="node1" presStyleIdx="0" presStyleCnt="0"/>
      <dgm:spPr/>
      <dgm:t>
        <a:bodyPr/>
        <a:lstStyle/>
        <a:p>
          <a:endParaRPr lang="en-GB"/>
        </a:p>
      </dgm:t>
    </dgm:pt>
    <dgm:pt modelId="{4266BD10-658A-4A07-873E-D7970D5E2894}" type="pres">
      <dgm:prSet presAssocID="{038B226E-4FCF-4F2E-8296-B52820D2EB90}" presName="hierChild2" presStyleCnt="0"/>
      <dgm:spPr/>
    </dgm:pt>
    <dgm:pt modelId="{82F62A7C-3DB1-436A-A788-CA16E5285429}" type="pres">
      <dgm:prSet presAssocID="{ED74AA28-43A0-4693-8B01-DF931DB0A3EA}" presName="Name37" presStyleLbl="parChTrans1D2" presStyleIdx="0" presStyleCnt="3"/>
      <dgm:spPr/>
      <dgm:t>
        <a:bodyPr/>
        <a:lstStyle/>
        <a:p>
          <a:endParaRPr lang="en-GB"/>
        </a:p>
      </dgm:t>
    </dgm:pt>
    <dgm:pt modelId="{BBD2CA59-2529-47D5-87F0-DE08CAB54714}" type="pres">
      <dgm:prSet presAssocID="{9843F842-F4F0-4832-A2DE-996318A13602}" presName="hierRoot2" presStyleCnt="0">
        <dgm:presLayoutVars>
          <dgm:hierBranch val="init"/>
        </dgm:presLayoutVars>
      </dgm:prSet>
      <dgm:spPr/>
    </dgm:pt>
    <dgm:pt modelId="{8FDE3CE4-A3F9-45C2-A485-328059239A0D}" type="pres">
      <dgm:prSet presAssocID="{9843F842-F4F0-4832-A2DE-996318A13602}" presName="rootComposite" presStyleCnt="0"/>
      <dgm:spPr/>
    </dgm:pt>
    <dgm:pt modelId="{71586C09-67E9-45CE-B664-A1605A165F23}" type="pres">
      <dgm:prSet presAssocID="{9843F842-F4F0-4832-A2DE-996318A13602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FDE03E3E-765B-4FEE-8D6A-190389BA599F}" type="pres">
      <dgm:prSet presAssocID="{9843F842-F4F0-4832-A2DE-996318A13602}" presName="rootConnector" presStyleLbl="node2" presStyleIdx="0" presStyleCnt="3"/>
      <dgm:spPr/>
      <dgm:t>
        <a:bodyPr/>
        <a:lstStyle/>
        <a:p>
          <a:endParaRPr lang="en-GB"/>
        </a:p>
      </dgm:t>
    </dgm:pt>
    <dgm:pt modelId="{42817E60-5A50-425F-8756-9FCFA81DB4AE}" type="pres">
      <dgm:prSet presAssocID="{9843F842-F4F0-4832-A2DE-996318A13602}" presName="hierChild4" presStyleCnt="0"/>
      <dgm:spPr/>
    </dgm:pt>
    <dgm:pt modelId="{12269068-23E9-4361-BF6E-2FDEFBCC6FC8}" type="pres">
      <dgm:prSet presAssocID="{9843F842-F4F0-4832-A2DE-996318A13602}" presName="hierChild5" presStyleCnt="0"/>
      <dgm:spPr/>
    </dgm:pt>
    <dgm:pt modelId="{17224875-A33E-4995-818A-289246C15FD9}" type="pres">
      <dgm:prSet presAssocID="{1748C28E-8E43-4806-8E5D-4E10F36D9D05}" presName="Name37" presStyleLbl="parChTrans1D2" presStyleIdx="1" presStyleCnt="3"/>
      <dgm:spPr/>
      <dgm:t>
        <a:bodyPr/>
        <a:lstStyle/>
        <a:p>
          <a:endParaRPr lang="en-GB"/>
        </a:p>
      </dgm:t>
    </dgm:pt>
    <dgm:pt modelId="{7DE4398D-6CAF-4D67-9832-B2ED27781093}" type="pres">
      <dgm:prSet presAssocID="{B7A44C65-29DF-49F0-AE3A-E5DAB18F2AED}" presName="hierRoot2" presStyleCnt="0">
        <dgm:presLayoutVars>
          <dgm:hierBranch val="init"/>
        </dgm:presLayoutVars>
      </dgm:prSet>
      <dgm:spPr/>
    </dgm:pt>
    <dgm:pt modelId="{F03FCE00-7622-4F61-9B24-83A73D8D3DBD}" type="pres">
      <dgm:prSet presAssocID="{B7A44C65-29DF-49F0-AE3A-E5DAB18F2AED}" presName="rootComposite" presStyleCnt="0"/>
      <dgm:spPr/>
    </dgm:pt>
    <dgm:pt modelId="{16026476-1F2F-4D32-BC44-4B0CD1A2EDCB}" type="pres">
      <dgm:prSet presAssocID="{B7A44C65-29DF-49F0-AE3A-E5DAB18F2AED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CBD9367-6034-42E6-BFE4-F4D5C0A0A6E3}" type="pres">
      <dgm:prSet presAssocID="{B7A44C65-29DF-49F0-AE3A-E5DAB18F2AED}" presName="rootConnector" presStyleLbl="node2" presStyleIdx="1" presStyleCnt="3"/>
      <dgm:spPr/>
      <dgm:t>
        <a:bodyPr/>
        <a:lstStyle/>
        <a:p>
          <a:endParaRPr lang="en-GB"/>
        </a:p>
      </dgm:t>
    </dgm:pt>
    <dgm:pt modelId="{D21DD253-B897-4D1D-B232-2BF8EF6BD3E0}" type="pres">
      <dgm:prSet presAssocID="{B7A44C65-29DF-49F0-AE3A-E5DAB18F2AED}" presName="hierChild4" presStyleCnt="0"/>
      <dgm:spPr/>
    </dgm:pt>
    <dgm:pt modelId="{26294BE1-065F-4704-A758-1A668DA99778}" type="pres">
      <dgm:prSet presAssocID="{B7A44C65-29DF-49F0-AE3A-E5DAB18F2AED}" presName="hierChild5" presStyleCnt="0"/>
      <dgm:spPr/>
    </dgm:pt>
    <dgm:pt modelId="{43325002-162E-4ABE-A6FC-860BA6624F36}" type="pres">
      <dgm:prSet presAssocID="{2ADEEE45-8CC1-4DC0-82DC-70E6C7A2D08E}" presName="Name37" presStyleLbl="parChTrans1D2" presStyleIdx="2" presStyleCnt="3"/>
      <dgm:spPr/>
      <dgm:t>
        <a:bodyPr/>
        <a:lstStyle/>
        <a:p>
          <a:endParaRPr lang="en-GB"/>
        </a:p>
      </dgm:t>
    </dgm:pt>
    <dgm:pt modelId="{DD57528C-0815-4D06-87A0-89083CB6AE23}" type="pres">
      <dgm:prSet presAssocID="{76493096-0080-4F38-8C7A-BFB34488E49D}" presName="hierRoot2" presStyleCnt="0">
        <dgm:presLayoutVars>
          <dgm:hierBranch val="init"/>
        </dgm:presLayoutVars>
      </dgm:prSet>
      <dgm:spPr/>
    </dgm:pt>
    <dgm:pt modelId="{A563D7BA-0E02-4F09-8453-E64A0E6D90A4}" type="pres">
      <dgm:prSet presAssocID="{76493096-0080-4F38-8C7A-BFB34488E49D}" presName="rootComposite" presStyleCnt="0"/>
      <dgm:spPr/>
    </dgm:pt>
    <dgm:pt modelId="{48650EF4-DB9C-45D2-A1FE-D2F5A6E46652}" type="pres">
      <dgm:prSet presAssocID="{76493096-0080-4F38-8C7A-BFB34488E49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26EC2B48-1428-40E9-AA2D-DACBE7621E11}" type="pres">
      <dgm:prSet presAssocID="{76493096-0080-4F38-8C7A-BFB34488E49D}" presName="rootConnector" presStyleLbl="node2" presStyleIdx="2" presStyleCnt="3"/>
      <dgm:spPr/>
      <dgm:t>
        <a:bodyPr/>
        <a:lstStyle/>
        <a:p>
          <a:endParaRPr lang="en-GB"/>
        </a:p>
      </dgm:t>
    </dgm:pt>
    <dgm:pt modelId="{7C2034E1-ED27-4548-AA72-101A160EE691}" type="pres">
      <dgm:prSet presAssocID="{76493096-0080-4F38-8C7A-BFB34488E49D}" presName="hierChild4" presStyleCnt="0"/>
      <dgm:spPr/>
    </dgm:pt>
    <dgm:pt modelId="{178D550D-355F-4678-9673-5A160C7E0C17}" type="pres">
      <dgm:prSet presAssocID="{76493096-0080-4F38-8C7A-BFB34488E49D}" presName="hierChild5" presStyleCnt="0"/>
      <dgm:spPr/>
    </dgm:pt>
    <dgm:pt modelId="{232BB66A-9E61-4C7E-95F4-98030375E0FB}" type="pres">
      <dgm:prSet presAssocID="{038B226E-4FCF-4F2E-8296-B52820D2EB90}" presName="hierChild3" presStyleCnt="0"/>
      <dgm:spPr/>
    </dgm:pt>
  </dgm:ptLst>
  <dgm:cxnLst>
    <dgm:cxn modelId="{9E01AC2A-CF64-48B7-A6E5-4AFDE3EEF453}" type="presOf" srcId="{9843F842-F4F0-4832-A2DE-996318A13602}" destId="{FDE03E3E-765B-4FEE-8D6A-190389BA599F}" srcOrd="1" destOrd="0" presId="urn:microsoft.com/office/officeart/2005/8/layout/orgChart1"/>
    <dgm:cxn modelId="{61555909-F146-49C2-A756-019ADDEE6B46}" type="presOf" srcId="{038B226E-4FCF-4F2E-8296-B52820D2EB90}" destId="{817ADFC8-F47D-4D1E-905A-07ED3109FC7D}" srcOrd="0" destOrd="0" presId="urn:microsoft.com/office/officeart/2005/8/layout/orgChart1"/>
    <dgm:cxn modelId="{CCD90889-2B0C-43CA-9F24-0916D9326E8C}" type="presOf" srcId="{76493096-0080-4F38-8C7A-BFB34488E49D}" destId="{26EC2B48-1428-40E9-AA2D-DACBE7621E11}" srcOrd="1" destOrd="0" presId="urn:microsoft.com/office/officeart/2005/8/layout/orgChart1"/>
    <dgm:cxn modelId="{97E752C7-2341-4BB9-B472-816E9EB31BD7}" type="presOf" srcId="{B7A44C65-29DF-49F0-AE3A-E5DAB18F2AED}" destId="{3CBD9367-6034-42E6-BFE4-F4D5C0A0A6E3}" srcOrd="1" destOrd="0" presId="urn:microsoft.com/office/officeart/2005/8/layout/orgChart1"/>
    <dgm:cxn modelId="{6D0183DA-B7D7-404F-B1B5-B92F49226855}" type="presOf" srcId="{ED74AA28-43A0-4693-8B01-DF931DB0A3EA}" destId="{82F62A7C-3DB1-436A-A788-CA16E5285429}" srcOrd="0" destOrd="0" presId="urn:microsoft.com/office/officeart/2005/8/layout/orgChart1"/>
    <dgm:cxn modelId="{55404466-5D94-4A60-8BA6-CFB0E95058CA}" type="presOf" srcId="{B7A44C65-29DF-49F0-AE3A-E5DAB18F2AED}" destId="{16026476-1F2F-4D32-BC44-4B0CD1A2EDCB}" srcOrd="0" destOrd="0" presId="urn:microsoft.com/office/officeart/2005/8/layout/orgChart1"/>
    <dgm:cxn modelId="{1BDBA206-2DCF-4452-B01D-15632BE86C0B}" type="presOf" srcId="{8932B7EA-C225-45C7-AF9E-84E16DE502B6}" destId="{B5709C00-7472-4525-9000-3669B6F10364}" srcOrd="0" destOrd="0" presId="urn:microsoft.com/office/officeart/2005/8/layout/orgChart1"/>
    <dgm:cxn modelId="{B1B3DC03-5801-43A6-957B-FFAFF128C887}" srcId="{038B226E-4FCF-4F2E-8296-B52820D2EB90}" destId="{B7A44C65-29DF-49F0-AE3A-E5DAB18F2AED}" srcOrd="1" destOrd="0" parTransId="{1748C28E-8E43-4806-8E5D-4E10F36D9D05}" sibTransId="{5FD43AAE-B45A-4C69-814C-475D37F68ACB}"/>
    <dgm:cxn modelId="{A100FDF3-D736-4A82-888D-8A7BABBD08C8}" srcId="{038B226E-4FCF-4F2E-8296-B52820D2EB90}" destId="{9843F842-F4F0-4832-A2DE-996318A13602}" srcOrd="0" destOrd="0" parTransId="{ED74AA28-43A0-4693-8B01-DF931DB0A3EA}" sibTransId="{0ADB1DAE-2831-43E6-BDE8-E7AD793A2B4E}"/>
    <dgm:cxn modelId="{9B7BFDDB-D93C-4309-87A7-3C9096650888}" type="presOf" srcId="{1748C28E-8E43-4806-8E5D-4E10F36D9D05}" destId="{17224875-A33E-4995-818A-289246C15FD9}" srcOrd="0" destOrd="0" presId="urn:microsoft.com/office/officeart/2005/8/layout/orgChart1"/>
    <dgm:cxn modelId="{CD83CB44-D1BF-479C-8382-D06E9614AC22}" srcId="{8932B7EA-C225-45C7-AF9E-84E16DE502B6}" destId="{038B226E-4FCF-4F2E-8296-B52820D2EB90}" srcOrd="0" destOrd="0" parTransId="{7859E978-3632-4CD8-A423-34464295C734}" sibTransId="{F8D46887-9508-4AD0-9DA9-4DC59AF4EFE0}"/>
    <dgm:cxn modelId="{AEA13508-2101-44D2-877D-5868C9E17247}" type="presOf" srcId="{2ADEEE45-8CC1-4DC0-82DC-70E6C7A2D08E}" destId="{43325002-162E-4ABE-A6FC-860BA6624F36}" srcOrd="0" destOrd="0" presId="urn:microsoft.com/office/officeart/2005/8/layout/orgChart1"/>
    <dgm:cxn modelId="{2A62A03B-B26B-4B26-A336-DA49C3B2ABFF}" type="presOf" srcId="{76493096-0080-4F38-8C7A-BFB34488E49D}" destId="{48650EF4-DB9C-45D2-A1FE-D2F5A6E46652}" srcOrd="0" destOrd="0" presId="urn:microsoft.com/office/officeart/2005/8/layout/orgChart1"/>
    <dgm:cxn modelId="{734B65B6-E51C-4CB4-868E-1E26564EB52C}" type="presOf" srcId="{9843F842-F4F0-4832-A2DE-996318A13602}" destId="{71586C09-67E9-45CE-B664-A1605A165F23}" srcOrd="0" destOrd="0" presId="urn:microsoft.com/office/officeart/2005/8/layout/orgChart1"/>
    <dgm:cxn modelId="{5BAAE297-5AB2-4EE8-976F-F822502AA977}" type="presOf" srcId="{038B226E-4FCF-4F2E-8296-B52820D2EB90}" destId="{CB30FAF6-14F6-4FAA-A994-1FA324666753}" srcOrd="1" destOrd="0" presId="urn:microsoft.com/office/officeart/2005/8/layout/orgChart1"/>
    <dgm:cxn modelId="{8393B931-09C5-4143-B8B6-CB5FFA6A7C10}" srcId="{038B226E-4FCF-4F2E-8296-B52820D2EB90}" destId="{76493096-0080-4F38-8C7A-BFB34488E49D}" srcOrd="2" destOrd="0" parTransId="{2ADEEE45-8CC1-4DC0-82DC-70E6C7A2D08E}" sibTransId="{143F28C3-1FEE-43B1-8D31-C09ADDDD6722}"/>
    <dgm:cxn modelId="{C3F13CBC-515E-450D-B1CB-C7F4623526C4}" type="presParOf" srcId="{B5709C00-7472-4525-9000-3669B6F10364}" destId="{CEE1EC4E-233D-4F3E-9F72-1BA49F6A9A58}" srcOrd="0" destOrd="0" presId="urn:microsoft.com/office/officeart/2005/8/layout/orgChart1"/>
    <dgm:cxn modelId="{4D5A1569-F74C-4478-895B-9DA90F6BE9CA}" type="presParOf" srcId="{CEE1EC4E-233D-4F3E-9F72-1BA49F6A9A58}" destId="{F319BAC9-180C-44E2-96AB-B9F6B171AEB7}" srcOrd="0" destOrd="0" presId="urn:microsoft.com/office/officeart/2005/8/layout/orgChart1"/>
    <dgm:cxn modelId="{5DFB08DF-F3B9-498E-B572-5D91FA92AFC0}" type="presParOf" srcId="{F319BAC9-180C-44E2-96AB-B9F6B171AEB7}" destId="{817ADFC8-F47D-4D1E-905A-07ED3109FC7D}" srcOrd="0" destOrd="0" presId="urn:microsoft.com/office/officeart/2005/8/layout/orgChart1"/>
    <dgm:cxn modelId="{3429258F-3CCD-4F28-B692-340F139F1008}" type="presParOf" srcId="{F319BAC9-180C-44E2-96AB-B9F6B171AEB7}" destId="{CB30FAF6-14F6-4FAA-A994-1FA324666753}" srcOrd="1" destOrd="0" presId="urn:microsoft.com/office/officeart/2005/8/layout/orgChart1"/>
    <dgm:cxn modelId="{55A90D05-8CB7-4EE5-814E-F4A545E14449}" type="presParOf" srcId="{CEE1EC4E-233D-4F3E-9F72-1BA49F6A9A58}" destId="{4266BD10-658A-4A07-873E-D7970D5E2894}" srcOrd="1" destOrd="0" presId="urn:microsoft.com/office/officeart/2005/8/layout/orgChart1"/>
    <dgm:cxn modelId="{D76B0B66-BE61-4A80-9DEB-1E9AD414AD04}" type="presParOf" srcId="{4266BD10-658A-4A07-873E-D7970D5E2894}" destId="{82F62A7C-3DB1-436A-A788-CA16E5285429}" srcOrd="0" destOrd="0" presId="urn:microsoft.com/office/officeart/2005/8/layout/orgChart1"/>
    <dgm:cxn modelId="{94E34E2B-B88E-4F66-9C06-EAA88B8E57EA}" type="presParOf" srcId="{4266BD10-658A-4A07-873E-D7970D5E2894}" destId="{BBD2CA59-2529-47D5-87F0-DE08CAB54714}" srcOrd="1" destOrd="0" presId="urn:microsoft.com/office/officeart/2005/8/layout/orgChart1"/>
    <dgm:cxn modelId="{7238DA22-FDD1-4F9A-A47C-B749A993E25A}" type="presParOf" srcId="{BBD2CA59-2529-47D5-87F0-DE08CAB54714}" destId="{8FDE3CE4-A3F9-45C2-A485-328059239A0D}" srcOrd="0" destOrd="0" presId="urn:microsoft.com/office/officeart/2005/8/layout/orgChart1"/>
    <dgm:cxn modelId="{639B4040-33ED-41D1-93EF-752C41BB49E7}" type="presParOf" srcId="{8FDE3CE4-A3F9-45C2-A485-328059239A0D}" destId="{71586C09-67E9-45CE-B664-A1605A165F23}" srcOrd="0" destOrd="0" presId="urn:microsoft.com/office/officeart/2005/8/layout/orgChart1"/>
    <dgm:cxn modelId="{7AB26FF3-3D6B-4AFE-925F-CEB271B183B9}" type="presParOf" srcId="{8FDE3CE4-A3F9-45C2-A485-328059239A0D}" destId="{FDE03E3E-765B-4FEE-8D6A-190389BA599F}" srcOrd="1" destOrd="0" presId="urn:microsoft.com/office/officeart/2005/8/layout/orgChart1"/>
    <dgm:cxn modelId="{3D423FBF-9B3B-423B-8B84-27514C0B94A8}" type="presParOf" srcId="{BBD2CA59-2529-47D5-87F0-DE08CAB54714}" destId="{42817E60-5A50-425F-8756-9FCFA81DB4AE}" srcOrd="1" destOrd="0" presId="urn:microsoft.com/office/officeart/2005/8/layout/orgChart1"/>
    <dgm:cxn modelId="{68009F16-6908-4892-9272-18050BEF8290}" type="presParOf" srcId="{BBD2CA59-2529-47D5-87F0-DE08CAB54714}" destId="{12269068-23E9-4361-BF6E-2FDEFBCC6FC8}" srcOrd="2" destOrd="0" presId="urn:microsoft.com/office/officeart/2005/8/layout/orgChart1"/>
    <dgm:cxn modelId="{6640F633-D2E9-4209-BA80-1E84C3DE6391}" type="presParOf" srcId="{4266BD10-658A-4A07-873E-D7970D5E2894}" destId="{17224875-A33E-4995-818A-289246C15FD9}" srcOrd="2" destOrd="0" presId="urn:microsoft.com/office/officeart/2005/8/layout/orgChart1"/>
    <dgm:cxn modelId="{B7C8BFCE-DA2F-449B-AA19-588DB19C7936}" type="presParOf" srcId="{4266BD10-658A-4A07-873E-D7970D5E2894}" destId="{7DE4398D-6CAF-4D67-9832-B2ED27781093}" srcOrd="3" destOrd="0" presId="urn:microsoft.com/office/officeart/2005/8/layout/orgChart1"/>
    <dgm:cxn modelId="{419623C2-D21D-4F3B-8791-1FF2F6358EA5}" type="presParOf" srcId="{7DE4398D-6CAF-4D67-9832-B2ED27781093}" destId="{F03FCE00-7622-4F61-9B24-83A73D8D3DBD}" srcOrd="0" destOrd="0" presId="urn:microsoft.com/office/officeart/2005/8/layout/orgChart1"/>
    <dgm:cxn modelId="{794B8766-A875-4035-AF42-10755006C57E}" type="presParOf" srcId="{F03FCE00-7622-4F61-9B24-83A73D8D3DBD}" destId="{16026476-1F2F-4D32-BC44-4B0CD1A2EDCB}" srcOrd="0" destOrd="0" presId="urn:microsoft.com/office/officeart/2005/8/layout/orgChart1"/>
    <dgm:cxn modelId="{2B6EB533-3858-4B7F-B042-B29975192A30}" type="presParOf" srcId="{F03FCE00-7622-4F61-9B24-83A73D8D3DBD}" destId="{3CBD9367-6034-42E6-BFE4-F4D5C0A0A6E3}" srcOrd="1" destOrd="0" presId="urn:microsoft.com/office/officeart/2005/8/layout/orgChart1"/>
    <dgm:cxn modelId="{B34568F8-0878-49BE-B2F9-5056AA66B6B7}" type="presParOf" srcId="{7DE4398D-6CAF-4D67-9832-B2ED27781093}" destId="{D21DD253-B897-4D1D-B232-2BF8EF6BD3E0}" srcOrd="1" destOrd="0" presId="urn:microsoft.com/office/officeart/2005/8/layout/orgChart1"/>
    <dgm:cxn modelId="{6234B3DB-E6E8-47C2-BF9C-69347AB7880F}" type="presParOf" srcId="{7DE4398D-6CAF-4D67-9832-B2ED27781093}" destId="{26294BE1-065F-4704-A758-1A668DA99778}" srcOrd="2" destOrd="0" presId="urn:microsoft.com/office/officeart/2005/8/layout/orgChart1"/>
    <dgm:cxn modelId="{11131540-9C28-441E-8A92-C219869F0271}" type="presParOf" srcId="{4266BD10-658A-4A07-873E-D7970D5E2894}" destId="{43325002-162E-4ABE-A6FC-860BA6624F36}" srcOrd="4" destOrd="0" presId="urn:microsoft.com/office/officeart/2005/8/layout/orgChart1"/>
    <dgm:cxn modelId="{355FB40C-0A14-4647-979B-107858D192C9}" type="presParOf" srcId="{4266BD10-658A-4A07-873E-D7970D5E2894}" destId="{DD57528C-0815-4D06-87A0-89083CB6AE23}" srcOrd="5" destOrd="0" presId="urn:microsoft.com/office/officeart/2005/8/layout/orgChart1"/>
    <dgm:cxn modelId="{B32B61D4-2936-4EAB-AF8B-0A62DBC112AB}" type="presParOf" srcId="{DD57528C-0815-4D06-87A0-89083CB6AE23}" destId="{A563D7BA-0E02-4F09-8453-E64A0E6D90A4}" srcOrd="0" destOrd="0" presId="urn:microsoft.com/office/officeart/2005/8/layout/orgChart1"/>
    <dgm:cxn modelId="{99D9CD72-2810-4F95-83F7-3C2AC3B30BF6}" type="presParOf" srcId="{A563D7BA-0E02-4F09-8453-E64A0E6D90A4}" destId="{48650EF4-DB9C-45D2-A1FE-D2F5A6E46652}" srcOrd="0" destOrd="0" presId="urn:microsoft.com/office/officeart/2005/8/layout/orgChart1"/>
    <dgm:cxn modelId="{29C4B1D1-8809-4921-A6F7-3E78822ECFDD}" type="presParOf" srcId="{A563D7BA-0E02-4F09-8453-E64A0E6D90A4}" destId="{26EC2B48-1428-40E9-AA2D-DACBE7621E11}" srcOrd="1" destOrd="0" presId="urn:microsoft.com/office/officeart/2005/8/layout/orgChart1"/>
    <dgm:cxn modelId="{F9806A92-D6E9-4790-939E-6FAE9F8DD8EF}" type="presParOf" srcId="{DD57528C-0815-4D06-87A0-89083CB6AE23}" destId="{7C2034E1-ED27-4548-AA72-101A160EE691}" srcOrd="1" destOrd="0" presId="urn:microsoft.com/office/officeart/2005/8/layout/orgChart1"/>
    <dgm:cxn modelId="{67419190-9AA9-4597-8F77-36C20CDDDCDF}" type="presParOf" srcId="{DD57528C-0815-4D06-87A0-89083CB6AE23}" destId="{178D550D-355F-4678-9673-5A160C7E0C17}" srcOrd="2" destOrd="0" presId="urn:microsoft.com/office/officeart/2005/8/layout/orgChart1"/>
    <dgm:cxn modelId="{92F50DBB-8A4E-4FDE-A196-F14FD9CA6538}" type="presParOf" srcId="{CEE1EC4E-233D-4F3E-9F72-1BA49F6A9A58}" destId="{232BB66A-9E61-4C7E-95F4-98030375E0FB}" srcOrd="2" destOrd="0" presId="urn:microsoft.com/office/officeart/2005/8/layout/orgChart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325002-162E-4ABE-A6FC-860BA6624F36}">
      <dsp:nvSpPr>
        <dsp:cNvPr id="0" name=""/>
        <dsp:cNvSpPr/>
      </dsp:nvSpPr>
      <dsp:spPr>
        <a:xfrm>
          <a:off x="3048000" y="1844867"/>
          <a:ext cx="2156482" cy="3742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132"/>
              </a:lnTo>
              <a:lnTo>
                <a:pt x="2156482" y="187132"/>
              </a:lnTo>
              <a:lnTo>
                <a:pt x="2156482" y="374265"/>
              </a:lnTo>
            </a:path>
          </a:pathLst>
        </a:custGeom>
        <a:noFill/>
        <a:ln w="38100" cap="flat" cmpd="sng" algn="ctr">
          <a:solidFill>
            <a:srgbClr val="0033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224875-A33E-4995-818A-289246C15FD9}">
      <dsp:nvSpPr>
        <dsp:cNvPr id="0" name=""/>
        <dsp:cNvSpPr/>
      </dsp:nvSpPr>
      <dsp:spPr>
        <a:xfrm>
          <a:off x="3002280" y="1844867"/>
          <a:ext cx="91440" cy="37426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4265"/>
              </a:lnTo>
            </a:path>
          </a:pathLst>
        </a:custGeom>
        <a:noFill/>
        <a:ln w="38100" cap="flat" cmpd="sng" algn="ctr">
          <a:solidFill>
            <a:srgbClr val="0033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F62A7C-3DB1-436A-A788-CA16E5285429}">
      <dsp:nvSpPr>
        <dsp:cNvPr id="0" name=""/>
        <dsp:cNvSpPr/>
      </dsp:nvSpPr>
      <dsp:spPr>
        <a:xfrm>
          <a:off x="891517" y="1844867"/>
          <a:ext cx="2156482" cy="374265"/>
        </a:xfrm>
        <a:custGeom>
          <a:avLst/>
          <a:gdLst/>
          <a:ahLst/>
          <a:cxnLst/>
          <a:rect l="0" t="0" r="0" b="0"/>
          <a:pathLst>
            <a:path>
              <a:moveTo>
                <a:pt x="2156482" y="0"/>
              </a:moveTo>
              <a:lnTo>
                <a:pt x="2156482" y="187132"/>
              </a:lnTo>
              <a:lnTo>
                <a:pt x="0" y="187132"/>
              </a:lnTo>
              <a:lnTo>
                <a:pt x="0" y="374265"/>
              </a:lnTo>
            </a:path>
          </a:pathLst>
        </a:custGeom>
        <a:noFill/>
        <a:ln w="38100" cap="flat" cmpd="sng" algn="ctr">
          <a:solidFill>
            <a:srgbClr val="0033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7ADFC8-F47D-4D1E-905A-07ED3109FC7D}">
      <dsp:nvSpPr>
        <dsp:cNvPr id="0" name=""/>
        <dsp:cNvSpPr/>
      </dsp:nvSpPr>
      <dsp:spPr>
        <a:xfrm>
          <a:off x="2156891" y="953758"/>
          <a:ext cx="1782216" cy="8911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33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chemeClr val="tx1"/>
              </a:solidFill>
            </a:rPr>
            <a:t>roztok</a:t>
          </a:r>
          <a:endParaRPr lang="en-GB" sz="2500" kern="1200" dirty="0">
            <a:solidFill>
              <a:schemeClr val="tx1"/>
            </a:solidFill>
          </a:endParaRPr>
        </a:p>
      </dsp:txBody>
      <dsp:txXfrm>
        <a:off x="2156891" y="953758"/>
        <a:ext cx="1782216" cy="891108"/>
      </dsp:txXfrm>
    </dsp:sp>
    <dsp:sp modelId="{71586C09-67E9-45CE-B664-A1605A165F23}">
      <dsp:nvSpPr>
        <dsp:cNvPr id="0" name=""/>
        <dsp:cNvSpPr/>
      </dsp:nvSpPr>
      <dsp:spPr>
        <a:xfrm>
          <a:off x="409" y="2219132"/>
          <a:ext cx="1782216" cy="891108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38100" cap="flat" cmpd="sng" algn="ctr">
          <a:solidFill>
            <a:srgbClr val="0033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chemeClr val="tx1"/>
              </a:solidFill>
            </a:rPr>
            <a:t>nenasycený</a:t>
          </a:r>
          <a:endParaRPr lang="en-GB" sz="2500" kern="1200" dirty="0">
            <a:solidFill>
              <a:schemeClr val="tx1"/>
            </a:solidFill>
          </a:endParaRPr>
        </a:p>
      </dsp:txBody>
      <dsp:txXfrm>
        <a:off x="409" y="2219132"/>
        <a:ext cx="1782216" cy="891108"/>
      </dsp:txXfrm>
    </dsp:sp>
    <dsp:sp modelId="{16026476-1F2F-4D32-BC44-4B0CD1A2EDCB}">
      <dsp:nvSpPr>
        <dsp:cNvPr id="0" name=""/>
        <dsp:cNvSpPr/>
      </dsp:nvSpPr>
      <dsp:spPr>
        <a:xfrm>
          <a:off x="2156891" y="2219132"/>
          <a:ext cx="1782216" cy="891108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38100" cap="flat" cmpd="sng" algn="ctr">
          <a:solidFill>
            <a:srgbClr val="0033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>
              <a:solidFill>
                <a:schemeClr val="tx1"/>
              </a:solidFill>
            </a:rPr>
            <a:t>nasycený</a:t>
          </a:r>
          <a:endParaRPr lang="en-GB" sz="2500" kern="1200" dirty="0">
            <a:solidFill>
              <a:schemeClr val="tx1"/>
            </a:solidFill>
          </a:endParaRPr>
        </a:p>
      </dsp:txBody>
      <dsp:txXfrm>
        <a:off x="2156891" y="2219132"/>
        <a:ext cx="1782216" cy="891108"/>
      </dsp:txXfrm>
    </dsp:sp>
    <dsp:sp modelId="{48650EF4-DB9C-45D2-A1FE-D2F5A6E46652}">
      <dsp:nvSpPr>
        <dsp:cNvPr id="0" name=""/>
        <dsp:cNvSpPr/>
      </dsp:nvSpPr>
      <dsp:spPr>
        <a:xfrm>
          <a:off x="4313373" y="2219132"/>
          <a:ext cx="1782216" cy="891108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38100" cap="flat" cmpd="sng" algn="ctr">
          <a:solidFill>
            <a:srgbClr val="0033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>
              <a:solidFill>
                <a:schemeClr val="tx1"/>
              </a:solidFill>
            </a:rPr>
            <a:t>přesycený</a:t>
          </a:r>
          <a:endParaRPr lang="en-GB" sz="2500" kern="1200" dirty="0">
            <a:solidFill>
              <a:schemeClr val="tx1"/>
            </a:solidFill>
          </a:endParaRPr>
        </a:p>
      </dsp:txBody>
      <dsp:txXfrm>
        <a:off x="4313373" y="2219132"/>
        <a:ext cx="1782216" cy="8911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81989-C1A0-4CD6-B022-FC705154A86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BB5F9-1D82-441F-8A42-0FF4F41EE8C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BB4F0-48FD-44B7-8F52-5F8FD654AAE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7C6D22-CF2F-4D24-BA68-DF09B38741C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D90A8-0705-44C8-AA74-79BC331B945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F8644-7550-42F6-891E-BBA1B332F97D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546CE-2217-4F95-BA58-DC5355C3707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880699-B13E-466B-8580-46DB7D36BE4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5420FC-4F70-4FA6-927F-75DA7FFC14D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96BE9-E0BB-41AF-AC51-8BA397A5D9C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73AAD7-4AAE-4F46-BD39-6CBBD6A0AF9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75FA8A-3C3F-44F1-8979-CDE167A70E70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9.png"/><Relationship Id="rId4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23481" y="1340768"/>
            <a:ext cx="3097039" cy="676672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Urči druh směsi</a:t>
            </a:r>
            <a:endParaRPr lang="es-ES" dirty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OPAKOVÁNÍ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://img.ct24.cz/multimedia/videos/image/1543/medium/4627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132856"/>
            <a:ext cx="5867400" cy="3305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http://www.mamaaja.cz/mamaajaUserFilesCZ/Image/2011/mlek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060848"/>
            <a:ext cx="28194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8" name="Picture 6" descr="http://www.benateckyctyrlistek.eu/wp-content/uploads/2011/11/mlha-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060848"/>
            <a:ext cx="6877050" cy="4543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80" name="Picture 8" descr="http://www.dvere-rychle.cz/media/produkty/1_1355820417-interierove-kovani-leko-venezia-eko-ba-1660-mosaz.jpg"/>
          <p:cNvPicPr>
            <a:picLocks noChangeAspect="1" noChangeArrowheads="1"/>
          </p:cNvPicPr>
          <p:nvPr/>
        </p:nvPicPr>
        <p:blipFill>
          <a:blip r:embed="rId5" cstate="print"/>
          <a:srcRect t="9450" r="11287" b="6851"/>
          <a:stretch>
            <a:fillRect/>
          </a:stretch>
        </p:blipFill>
        <p:spPr bwMode="auto">
          <a:xfrm>
            <a:off x="2843808" y="2132856"/>
            <a:ext cx="3312368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82" name="Picture 10" descr="http://www.vurv.cz/ogsm/photos/Bras0055.jpg"/>
          <p:cNvPicPr>
            <a:picLocks noChangeAspect="1" noChangeArrowheads="1"/>
          </p:cNvPicPr>
          <p:nvPr/>
        </p:nvPicPr>
        <p:blipFill>
          <a:blip r:embed="rId6" cstate="print"/>
          <a:srcRect t="6300"/>
          <a:stretch>
            <a:fillRect/>
          </a:stretch>
        </p:blipFill>
        <p:spPr bwMode="auto">
          <a:xfrm>
            <a:off x="1547664" y="2348880"/>
            <a:ext cx="6096000" cy="4283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84" name="Picture 12" descr="http://rybicky.net/k/forum/4914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2276872"/>
            <a:ext cx="4788024" cy="3591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86" name="Picture 14" descr="http://oskole.sk/userfiles/image/novy/obrazky%20OSKOLE/image005(4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708920"/>
            <a:ext cx="28575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Rectangle 9"/>
          <p:cNvSpPr>
            <a:spLocks noGrp="1" noChangeArrowheads="1"/>
          </p:cNvSpPr>
          <p:nvPr>
            <p:ph type="ctrTitle"/>
          </p:nvPr>
        </p:nvSpPr>
        <p:spPr>
          <a:xfrm>
            <a:off x="2051050" y="-27384"/>
            <a:ext cx="5254625" cy="1470025"/>
          </a:xfrm>
        </p:spPr>
        <p:txBody>
          <a:bodyPr/>
          <a:lstStyle/>
          <a:p>
            <a:r>
              <a:rPr lang="cs-CZ" sz="7200" b="1" dirty="0" smtClean="0">
                <a:solidFill>
                  <a:schemeClr val="tx1"/>
                </a:solidFill>
              </a:rPr>
              <a:t>ROZTOKY</a:t>
            </a:r>
            <a:endParaRPr lang="es-ES" sz="7200" b="1" dirty="0">
              <a:solidFill>
                <a:schemeClr val="tx1"/>
              </a:solidFill>
            </a:endParaRPr>
          </a:p>
        </p:txBody>
      </p:sp>
      <p:sp>
        <p:nvSpPr>
          <p:cNvPr id="3" name="Rectangle 9"/>
          <p:cNvSpPr txBox="1">
            <a:spLocks noChangeArrowheads="1"/>
          </p:cNvSpPr>
          <p:nvPr/>
        </p:nvSpPr>
        <p:spPr bwMode="auto">
          <a:xfrm>
            <a:off x="1259632" y="1022871"/>
            <a:ext cx="6624736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Mgr. Petra Toboříková, Ph.D.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kern="0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VOŠZ a SZŠ Hradec Králové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9" descr="http://www.stredniskoly.cz/image/loga-skol/005811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9500" y="2204864"/>
            <a:ext cx="1905000" cy="10572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83321" y="1960240"/>
            <a:ext cx="5977359" cy="74868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rozpuštěná látka x rozpouštědlo</a:t>
            </a:r>
            <a:endParaRPr lang="es-ES" dirty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1954560" cy="648072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Roztok</a:t>
            </a:r>
            <a:endParaRPr lang="es-ES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123728" y="260648"/>
            <a:ext cx="5698976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60363" marR="0" lvl="0" indent="-3603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= homogenní směs dvou nebo více chemických látek</a:t>
            </a:r>
            <a:endParaRPr kumimoji="0" lang="es-E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http://www.chemierol.wz.cz/rozt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924944"/>
            <a:ext cx="3648075" cy="2743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1547664" y="-85102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23528" y="2607875"/>
            <a:ext cx="3313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nasycený roztok </a:t>
            </a:r>
            <a:r>
              <a:rPr lang="cs-CZ" sz="2800" dirty="0" smtClean="0"/>
              <a:t>=</a:t>
            </a:r>
            <a:endParaRPr lang="en-GB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2607875"/>
            <a:ext cx="52278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roztok, ve kterém se zadané teploty a tlaku již více látky nerozpustí</a:t>
            </a:r>
            <a:endParaRPr lang="en-GB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4" y="4278575"/>
            <a:ext cx="2552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rozpustnost</a:t>
            </a:r>
            <a:r>
              <a:rPr lang="cs-CZ" sz="2800" dirty="0" smtClean="0"/>
              <a:t> =</a:t>
            </a:r>
            <a:endParaRPr lang="en-GB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99268" y="4278575"/>
            <a:ext cx="41764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hmotnost rozpuštěné látky ve 100 g rozpouštědla za vzniku nasyceného roztoku</a:t>
            </a:r>
          </a:p>
          <a:p>
            <a:r>
              <a:rPr lang="cs-CZ" sz="2800" dirty="0" smtClean="0"/>
              <a:t>(při dané </a:t>
            </a:r>
            <a:r>
              <a:rPr lang="cs-CZ" sz="2800" i="1" dirty="0" smtClean="0"/>
              <a:t>t </a:t>
            </a:r>
            <a:r>
              <a:rPr lang="cs-CZ" sz="2800" dirty="0" smtClean="0"/>
              <a:t>a </a:t>
            </a:r>
            <a:r>
              <a:rPr lang="cs-CZ" sz="2800" i="1" dirty="0" smtClean="0"/>
              <a:t>p</a:t>
            </a:r>
            <a:r>
              <a:rPr lang="cs-CZ" sz="2800" dirty="0" smtClean="0"/>
              <a:t>)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17ADFC8-F47D-4D1E-905A-07ED3109FC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817ADFC8-F47D-4D1E-905A-07ED3109FC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817ADFC8-F47D-4D1E-905A-07ED3109FC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2F62A7C-3DB1-436A-A788-CA16E5285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82F62A7C-3DB1-436A-A788-CA16E5285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82F62A7C-3DB1-436A-A788-CA16E5285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1586C09-67E9-45CE-B664-A1605A165F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graphicEl>
                                              <a:dgm id="{71586C09-67E9-45CE-B664-A1605A165F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graphicEl>
                                              <a:dgm id="{71586C09-67E9-45CE-B664-A1605A165F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7224875-A33E-4995-818A-289246C15F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graphicEl>
                                              <a:dgm id="{17224875-A33E-4995-818A-289246C15F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graphicEl>
                                              <a:dgm id="{17224875-A33E-4995-818A-289246C15F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6026476-1F2F-4D32-BC44-4B0CD1A2ED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graphicEl>
                                              <a:dgm id="{16026476-1F2F-4D32-BC44-4B0CD1A2ED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graphicEl>
                                              <a:dgm id="{16026476-1F2F-4D32-BC44-4B0CD1A2ED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3325002-162E-4ABE-A6FC-860BA6624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graphicEl>
                                              <a:dgm id="{43325002-162E-4ABE-A6FC-860BA6624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graphicEl>
                                              <a:dgm id="{43325002-162E-4ABE-A6FC-860BA6624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8650EF4-DB9C-45D2-A1FE-D2F5A6E466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graphicEl>
                                              <a:dgm id="{48650EF4-DB9C-45D2-A1FE-D2F5A6E466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graphicEl>
                                              <a:dgm id="{48650EF4-DB9C-45D2-A1FE-D2F5A6E466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313184" y="188640"/>
          <a:ext cx="8507288" cy="409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7078"/>
                <a:gridCol w="2057842"/>
                <a:gridCol w="1656184"/>
                <a:gridCol w="1656184"/>
              </a:tblGrid>
              <a:tr h="432000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Sloučenina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Rozpustnost látky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 g/100 g vody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název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vzorec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při 20˚C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při 100˚C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Dusičnan stříbrný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219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1024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Chlorid sodný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Dusičnan sodný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176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Chlorid draselný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Hydroxid vápenatý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0,16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0,08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Dihydrát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síranu vápenatého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0,20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0,16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Síran barnatý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0,000 24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0,000 39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3936393" y="1260384"/>
          <a:ext cx="1080119" cy="504056"/>
        </p:xfrm>
        <a:graphic>
          <a:graphicData uri="http://schemas.openxmlformats.org/presentationml/2006/ole">
            <p:oleObj spid="_x0000_s17410" name="Rovnice" r:id="rId3" imgW="457200" imgH="215640" progId="Equation.3">
              <p:embed/>
            </p:oleObj>
          </a:graphicData>
        </a:graphic>
      </p:graphicFrame>
      <p:graphicFrame>
        <p:nvGraphicFramePr>
          <p:cNvPr id="17411" name="Object 3"/>
          <p:cNvGraphicFramePr>
            <a:graphicFrameLocks noChangeAspect="1"/>
          </p:cNvGraphicFramePr>
          <p:nvPr/>
        </p:nvGraphicFramePr>
        <p:xfrm>
          <a:off x="4101009" y="1710143"/>
          <a:ext cx="750887" cy="414337"/>
        </p:xfrm>
        <a:graphic>
          <a:graphicData uri="http://schemas.openxmlformats.org/presentationml/2006/ole">
            <p:oleObj spid="_x0000_s17411" name="Rovnice" r:id="rId4" imgW="317160" imgH="177480" progId="Equation.3">
              <p:embed/>
            </p:oleObj>
          </a:graphicData>
        </a:graphic>
      </p:graphicFrame>
      <p:graphicFrame>
        <p:nvGraphicFramePr>
          <p:cNvPr id="17413" name="Object 5"/>
          <p:cNvGraphicFramePr>
            <a:graphicFrameLocks noChangeAspect="1"/>
          </p:cNvGraphicFramePr>
          <p:nvPr/>
        </p:nvGraphicFramePr>
        <p:xfrm>
          <a:off x="3935909" y="2125298"/>
          <a:ext cx="1081087" cy="503238"/>
        </p:xfrm>
        <a:graphic>
          <a:graphicData uri="http://schemas.openxmlformats.org/presentationml/2006/ole">
            <p:oleObj spid="_x0000_s17413" name="Rovnice" r:id="rId5" imgW="457200" imgH="215640" progId="Equation.3">
              <p:embed/>
            </p:oleObj>
          </a:graphicData>
        </a:graphic>
      </p:graphicFrame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4206577" y="2574239"/>
          <a:ext cx="539750" cy="414337"/>
        </p:xfrm>
        <a:graphic>
          <a:graphicData uri="http://schemas.openxmlformats.org/presentationml/2006/ole">
            <p:oleObj spid="_x0000_s17414" name="Rovnice" r:id="rId6" imgW="228600" imgH="177480" progId="Equation.3">
              <p:embed/>
            </p:oleObj>
          </a:graphicData>
        </a:graphic>
      </p:graphicFrame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3861296" y="2989394"/>
          <a:ext cx="1230312" cy="503238"/>
        </p:xfrm>
        <a:graphic>
          <a:graphicData uri="http://schemas.openxmlformats.org/presentationml/2006/ole">
            <p:oleObj spid="_x0000_s17415" name="Rovnice" r:id="rId7" imgW="520560" imgH="215640" progId="Equation.3">
              <p:embed/>
            </p:oleObj>
          </a:graphicData>
        </a:graphic>
      </p:graphicFrame>
      <p:graphicFrame>
        <p:nvGraphicFramePr>
          <p:cNvPr id="17416" name="Object 8"/>
          <p:cNvGraphicFramePr>
            <a:graphicFrameLocks noChangeAspect="1"/>
          </p:cNvGraphicFramePr>
          <p:nvPr/>
        </p:nvGraphicFramePr>
        <p:xfrm>
          <a:off x="3516809" y="3437119"/>
          <a:ext cx="1919287" cy="473075"/>
        </p:xfrm>
        <a:graphic>
          <a:graphicData uri="http://schemas.openxmlformats.org/presentationml/2006/ole">
            <p:oleObj spid="_x0000_s17416" name="Rovnice" r:id="rId8" imgW="812520" imgH="203040" progId="Equation.3">
              <p:embed/>
            </p:oleObj>
          </a:graphicData>
        </a:graphic>
      </p:graphicFrame>
      <p:graphicFrame>
        <p:nvGraphicFramePr>
          <p:cNvPr id="17417" name="Object 9"/>
          <p:cNvGraphicFramePr>
            <a:graphicFrameLocks noChangeAspect="1"/>
          </p:cNvGraphicFramePr>
          <p:nvPr/>
        </p:nvGraphicFramePr>
        <p:xfrm>
          <a:off x="3981946" y="3852672"/>
          <a:ext cx="989013" cy="473075"/>
        </p:xfrm>
        <a:graphic>
          <a:graphicData uri="http://schemas.openxmlformats.org/presentationml/2006/ole">
            <p:oleObj spid="_x0000_s17417" name="Rovnice" r:id="rId9" imgW="419040" imgH="203040" progId="Equation.3">
              <p:embed/>
            </p:oleObj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2843808" y="4941168"/>
            <a:ext cx="5551007" cy="52322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Vyber nejrozpustnější sloučeninu.</a:t>
            </a:r>
            <a:endParaRPr lang="en-GB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4941168"/>
            <a:ext cx="6392584" cy="52322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Vyber nejméně rozpustnou sloučeninu.</a:t>
            </a:r>
            <a:endParaRPr lang="en-GB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30901" y="4941168"/>
            <a:ext cx="7005595" cy="52322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kterých </a:t>
            </a:r>
            <a:r>
              <a:rPr lang="cs-CZ" sz="2800" dirty="0" err="1" smtClean="0"/>
              <a:t>sl</a:t>
            </a:r>
            <a:r>
              <a:rPr lang="cs-CZ" sz="2800" dirty="0" smtClean="0"/>
              <a:t>. rozpustnost s teplotou vrůstá?</a:t>
            </a:r>
            <a:endParaRPr lang="en-GB" sz="28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395536" y="1268760"/>
            <a:ext cx="8280920" cy="43204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Šipka doprava 23"/>
          <p:cNvSpPr/>
          <p:nvPr/>
        </p:nvSpPr>
        <p:spPr>
          <a:xfrm>
            <a:off x="467544" y="1412776"/>
            <a:ext cx="432048" cy="144016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Šipka doprava 24"/>
          <p:cNvSpPr/>
          <p:nvPr/>
        </p:nvSpPr>
        <p:spPr>
          <a:xfrm>
            <a:off x="467544" y="2276872"/>
            <a:ext cx="432048" cy="144016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Šipka doprava 25"/>
          <p:cNvSpPr/>
          <p:nvPr/>
        </p:nvSpPr>
        <p:spPr>
          <a:xfrm>
            <a:off x="467544" y="2708920"/>
            <a:ext cx="432048" cy="144016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Šipka doprava 26"/>
          <p:cNvSpPr/>
          <p:nvPr/>
        </p:nvSpPr>
        <p:spPr>
          <a:xfrm>
            <a:off x="467544" y="4005064"/>
            <a:ext cx="432048" cy="144016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ovéPole 27"/>
          <p:cNvSpPr txBox="1"/>
          <p:nvPr/>
        </p:nvSpPr>
        <p:spPr>
          <a:xfrm>
            <a:off x="2030901" y="4941168"/>
            <a:ext cx="7005595" cy="52322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kterých </a:t>
            </a:r>
            <a:r>
              <a:rPr lang="cs-CZ" sz="2800" dirty="0" err="1" smtClean="0"/>
              <a:t>sl</a:t>
            </a:r>
            <a:r>
              <a:rPr lang="cs-CZ" sz="2800" dirty="0" smtClean="0"/>
              <a:t>. rozpustnost s teplotou klesá?</a:t>
            </a:r>
            <a:endParaRPr lang="en-GB" sz="2800" dirty="0"/>
          </a:p>
        </p:txBody>
      </p:sp>
      <p:sp>
        <p:nvSpPr>
          <p:cNvPr id="29" name="Šipka doprava 28"/>
          <p:cNvSpPr/>
          <p:nvPr/>
        </p:nvSpPr>
        <p:spPr>
          <a:xfrm>
            <a:off x="35496" y="3140968"/>
            <a:ext cx="432048" cy="144016"/>
          </a:xfrm>
          <a:prstGeom prst="rightArrow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Šipka doprava 29"/>
          <p:cNvSpPr/>
          <p:nvPr/>
        </p:nvSpPr>
        <p:spPr>
          <a:xfrm>
            <a:off x="35496" y="3573016"/>
            <a:ext cx="432048" cy="144016"/>
          </a:xfrm>
          <a:prstGeom prst="rightArrow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96762E-6 L -0.00382 0.3776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1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16" grpId="0" animBg="1"/>
      <p:bldP spid="16" grpId="1" animBg="1"/>
      <p:bldP spid="16" grpId="2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313184" y="188640"/>
          <a:ext cx="8507288" cy="150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7078"/>
                <a:gridCol w="2057842"/>
                <a:gridCol w="1656184"/>
                <a:gridCol w="1656184"/>
              </a:tblGrid>
              <a:tr h="432000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Sloučenina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Rozpustnost látky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 g/100 g vody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název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vzorec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při 20˚C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při 100˚C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Dusičnan stříbrný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219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1024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3936393" y="1260384"/>
          <a:ext cx="1080119" cy="504056"/>
        </p:xfrm>
        <a:graphic>
          <a:graphicData uri="http://schemas.openxmlformats.org/presentationml/2006/ole">
            <p:oleObj spid="_x0000_s34818" name="Rovnice" r:id="rId3" imgW="457200" imgH="215640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23529" y="1844824"/>
            <a:ext cx="8568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Rozhodni, zda je tvrzení o </a:t>
            </a:r>
            <a:r>
              <a:rPr lang="cs-CZ" sz="2800" b="1" dirty="0" smtClean="0">
                <a:solidFill>
                  <a:schemeClr val="bg1"/>
                </a:solidFill>
              </a:rPr>
              <a:t>nasyceném</a:t>
            </a:r>
            <a:r>
              <a:rPr lang="cs-CZ" sz="2800" b="1" dirty="0" smtClean="0"/>
              <a:t> vodném roztoku              pravdivé:</a:t>
            </a:r>
            <a:endParaRPr lang="en-GB" sz="2800" b="1" dirty="0"/>
          </a:p>
        </p:txBody>
      </p:sp>
      <p:graphicFrame>
        <p:nvGraphicFramePr>
          <p:cNvPr id="34825" name="Object 2"/>
          <p:cNvGraphicFramePr>
            <a:graphicFrameLocks noChangeAspect="1"/>
          </p:cNvGraphicFramePr>
          <p:nvPr/>
        </p:nvGraphicFramePr>
        <p:xfrm>
          <a:off x="3923927" y="2276872"/>
          <a:ext cx="1224137" cy="570664"/>
        </p:xfrm>
        <a:graphic>
          <a:graphicData uri="http://schemas.openxmlformats.org/presentationml/2006/ole">
            <p:oleObj spid="_x0000_s34825" name="Rovnice" r:id="rId4" imgW="457200" imgH="215640" progId="Equation.3">
              <p:embed/>
            </p:oleObj>
          </a:graphicData>
        </a:graphic>
      </p:graphicFrame>
      <p:grpSp>
        <p:nvGrpSpPr>
          <p:cNvPr id="32" name="Skupina 31"/>
          <p:cNvGrpSpPr/>
          <p:nvPr/>
        </p:nvGrpSpPr>
        <p:grpSpPr>
          <a:xfrm>
            <a:off x="539552" y="2905780"/>
            <a:ext cx="8208912" cy="954107"/>
            <a:chOff x="539552" y="2905780"/>
            <a:chExt cx="8208912" cy="954107"/>
          </a:xfrm>
        </p:grpSpPr>
        <p:sp>
          <p:nvSpPr>
            <p:cNvPr id="17" name="TextovéPole 16"/>
            <p:cNvSpPr txBox="1"/>
            <p:nvPr/>
          </p:nvSpPr>
          <p:spPr>
            <a:xfrm>
              <a:off x="539552" y="2905780"/>
              <a:ext cx="8208912" cy="95410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vznikne přidáním dalšího množství vody do nenasyceného     .</a:t>
              </a:r>
              <a:endParaRPr lang="en-GB" sz="2800" dirty="0"/>
            </a:p>
          </p:txBody>
        </p:sp>
        <p:pic>
          <p:nvPicPr>
            <p:cNvPr id="34826" name="Picture 1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52793" y="3384000"/>
              <a:ext cx="467079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9552" y="2952000"/>
              <a:ext cx="467079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6" name="Kříž 35"/>
          <p:cNvSpPr/>
          <p:nvPr/>
        </p:nvSpPr>
        <p:spPr>
          <a:xfrm rot="2910192">
            <a:off x="3739623" y="3316704"/>
            <a:ext cx="504056" cy="504056"/>
          </a:xfrm>
          <a:prstGeom prst="plus">
            <a:avLst>
              <a:gd name="adj" fmla="val 43404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Skupina 36"/>
          <p:cNvGrpSpPr/>
          <p:nvPr/>
        </p:nvGrpSpPr>
        <p:grpSpPr>
          <a:xfrm>
            <a:off x="539552" y="3933056"/>
            <a:ext cx="8208912" cy="523220"/>
            <a:chOff x="539552" y="2905780"/>
            <a:chExt cx="8208912" cy="523220"/>
          </a:xfrm>
        </p:grpSpPr>
        <p:sp>
          <p:nvSpPr>
            <p:cNvPr id="38" name="TextovéPole 37"/>
            <p:cNvSpPr txBox="1"/>
            <p:nvPr/>
          </p:nvSpPr>
          <p:spPr>
            <a:xfrm>
              <a:off x="539552" y="2905780"/>
              <a:ext cx="8208912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vznikne zahřátím nenasyceného     .</a:t>
              </a:r>
              <a:endParaRPr lang="en-GB" sz="2800" dirty="0"/>
            </a:p>
          </p:txBody>
        </p:sp>
        <p:pic>
          <p:nvPicPr>
            <p:cNvPr id="39" name="Picture 1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121145" y="2977788"/>
              <a:ext cx="467079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1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9552" y="2952000"/>
              <a:ext cx="467079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1" name="Kříž 40"/>
          <p:cNvSpPr/>
          <p:nvPr/>
        </p:nvSpPr>
        <p:spPr>
          <a:xfrm rot="2910192">
            <a:off x="6763960" y="3924000"/>
            <a:ext cx="504056" cy="504056"/>
          </a:xfrm>
          <a:prstGeom prst="plus">
            <a:avLst>
              <a:gd name="adj" fmla="val 43404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" name="Skupina 41"/>
          <p:cNvGrpSpPr/>
          <p:nvPr/>
        </p:nvGrpSpPr>
        <p:grpSpPr>
          <a:xfrm>
            <a:off x="539552" y="4561964"/>
            <a:ext cx="8208912" cy="523220"/>
            <a:chOff x="539552" y="2905780"/>
            <a:chExt cx="8208912" cy="523220"/>
          </a:xfrm>
        </p:grpSpPr>
        <p:sp>
          <p:nvSpPr>
            <p:cNvPr id="43" name="TextovéPole 42"/>
            <p:cNvSpPr txBox="1"/>
            <p:nvPr/>
          </p:nvSpPr>
          <p:spPr>
            <a:xfrm>
              <a:off x="539552" y="2905780"/>
              <a:ext cx="8208912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vznikne ochlazením nenasyceného     .</a:t>
              </a:r>
              <a:endParaRPr lang="en-GB" sz="2800" dirty="0"/>
            </a:p>
          </p:txBody>
        </p:sp>
        <p:pic>
          <p:nvPicPr>
            <p:cNvPr id="44" name="Picture 1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553193" y="2977788"/>
              <a:ext cx="467079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1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9552" y="2952000"/>
              <a:ext cx="467079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" name="Tvar L 32"/>
          <p:cNvSpPr/>
          <p:nvPr/>
        </p:nvSpPr>
        <p:spPr>
          <a:xfrm rot="18278400">
            <a:off x="7264954" y="4644000"/>
            <a:ext cx="358937" cy="257952"/>
          </a:xfrm>
          <a:prstGeom prst="corner">
            <a:avLst>
              <a:gd name="adj1" fmla="val 23632"/>
              <a:gd name="adj2" fmla="val 24695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Skupina 50"/>
          <p:cNvGrpSpPr/>
          <p:nvPr/>
        </p:nvGrpSpPr>
        <p:grpSpPr>
          <a:xfrm>
            <a:off x="539552" y="5210036"/>
            <a:ext cx="8208912" cy="595228"/>
            <a:chOff x="539552" y="5210036"/>
            <a:chExt cx="8208912" cy="595228"/>
          </a:xfrm>
        </p:grpSpPr>
        <p:grpSp>
          <p:nvGrpSpPr>
            <p:cNvPr id="46" name="Skupina 45"/>
            <p:cNvGrpSpPr/>
            <p:nvPr/>
          </p:nvGrpSpPr>
          <p:grpSpPr>
            <a:xfrm>
              <a:off x="539552" y="5210036"/>
              <a:ext cx="8208912" cy="523220"/>
              <a:chOff x="539552" y="2905780"/>
              <a:chExt cx="8208912" cy="523220"/>
            </a:xfrm>
          </p:grpSpPr>
          <p:sp>
            <p:nvSpPr>
              <p:cNvPr id="47" name="TextovéPole 46"/>
              <p:cNvSpPr txBox="1"/>
              <p:nvPr/>
            </p:nvSpPr>
            <p:spPr>
              <a:xfrm>
                <a:off x="539552" y="2905780"/>
                <a:ext cx="8208912" cy="52322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/>
                  <a:t>při t=20˚C obsahuje    ve 200 g vody 438 g            .</a:t>
                </a:r>
                <a:endParaRPr lang="en-GB" sz="2800" dirty="0"/>
              </a:p>
            </p:txBody>
          </p:sp>
          <p:pic>
            <p:nvPicPr>
              <p:cNvPr id="48" name="Picture 10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707904" y="2951744"/>
                <a:ext cx="467079" cy="4320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aphicFrame>
          <p:nvGraphicFramePr>
            <p:cNvPr id="34827" name="Object 11"/>
            <p:cNvGraphicFramePr>
              <a:graphicFrameLocks noChangeAspect="1"/>
            </p:cNvGraphicFramePr>
            <p:nvPr/>
          </p:nvGraphicFramePr>
          <p:xfrm>
            <a:off x="7380312" y="5229200"/>
            <a:ext cx="1233736" cy="576064"/>
          </p:xfrm>
          <a:graphic>
            <a:graphicData uri="http://schemas.openxmlformats.org/presentationml/2006/ole">
              <p:oleObj spid="_x0000_s34827" name="Rovnice" r:id="rId6" imgW="457200" imgH="215640" progId="Equation.3">
                <p:embed/>
              </p:oleObj>
            </a:graphicData>
          </a:graphic>
        </p:graphicFrame>
      </p:grpSp>
      <p:sp>
        <p:nvSpPr>
          <p:cNvPr id="50" name="Tvar L 49"/>
          <p:cNvSpPr/>
          <p:nvPr/>
        </p:nvSpPr>
        <p:spPr>
          <a:xfrm rot="18278400">
            <a:off x="8648900" y="5311303"/>
            <a:ext cx="358937" cy="257952"/>
          </a:xfrm>
          <a:prstGeom prst="corner">
            <a:avLst>
              <a:gd name="adj1" fmla="val 23632"/>
              <a:gd name="adj2" fmla="val 24695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1" grpId="0" animBg="1"/>
      <p:bldP spid="33" grpId="0" animBg="1"/>
      <p:bldP spid="5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Rectangle 9"/>
          <p:cNvSpPr>
            <a:spLocks noGrp="1" noChangeArrowheads="1"/>
          </p:cNvSpPr>
          <p:nvPr>
            <p:ph type="ctrTitle"/>
          </p:nvPr>
        </p:nvSpPr>
        <p:spPr>
          <a:xfrm>
            <a:off x="2051050" y="260648"/>
            <a:ext cx="5254625" cy="1470025"/>
          </a:xfrm>
        </p:spPr>
        <p:txBody>
          <a:bodyPr/>
          <a:lstStyle/>
          <a:p>
            <a:r>
              <a:rPr lang="cs-CZ" sz="4800" dirty="0" smtClean="0">
                <a:solidFill>
                  <a:schemeClr val="tx1"/>
                </a:solidFill>
              </a:rPr>
              <a:t>následují...</a:t>
            </a:r>
            <a:endParaRPr lang="es-ES" sz="4800" dirty="0">
              <a:solidFill>
                <a:schemeClr val="tx1"/>
              </a:solidFill>
            </a:endParaRPr>
          </a:p>
        </p:txBody>
      </p:sp>
      <p:sp>
        <p:nvSpPr>
          <p:cNvPr id="3" name="Rectangle 9"/>
          <p:cNvSpPr txBox="1">
            <a:spLocks noChangeArrowheads="1"/>
          </p:cNvSpPr>
          <p:nvPr/>
        </p:nvSpPr>
        <p:spPr bwMode="auto">
          <a:xfrm>
            <a:off x="1259632" y="1484784"/>
            <a:ext cx="6624736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Chemické látky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212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Diseño predeterminado</vt:lpstr>
      <vt:lpstr>Rovnice</vt:lpstr>
      <vt:lpstr>OPAKOVÁNÍ</vt:lpstr>
      <vt:lpstr>ROZTOKY</vt:lpstr>
      <vt:lpstr>Roztok</vt:lpstr>
      <vt:lpstr>Snímek 4</vt:lpstr>
      <vt:lpstr>Snímek 5</vt:lpstr>
      <vt:lpstr>Snímek 6</vt:lpstr>
      <vt:lpstr>následují...</vt:lpstr>
    </vt:vector>
  </TitlesOfParts>
  <Company>Siracusa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Petra Toboříková</cp:lastModifiedBy>
  <cp:revision>73</cp:revision>
  <dcterms:created xsi:type="dcterms:W3CDTF">2008-10-16T00:38:52Z</dcterms:created>
  <dcterms:modified xsi:type="dcterms:W3CDTF">2014-11-05T09:45:26Z</dcterms:modified>
</cp:coreProperties>
</file>