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5" r:id="rId4"/>
    <p:sldId id="262" r:id="rId5"/>
    <p:sldId id="266" r:id="rId6"/>
    <p:sldId id="267" r:id="rId7"/>
    <p:sldId id="268" r:id="rId8"/>
    <p:sldId id="269" r:id="rId9"/>
    <p:sldId id="270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17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16.wmf"/><Relationship Id="rId7" Type="http://schemas.openxmlformats.org/officeDocument/2006/relationships/image" Target="../media/image20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Relationship Id="rId6" Type="http://schemas.openxmlformats.org/officeDocument/2006/relationships/image" Target="../media/image19.wmf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image" Target="../media/image16.wmf"/><Relationship Id="rId7" Type="http://schemas.openxmlformats.org/officeDocument/2006/relationships/image" Target="../media/image1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Relationship Id="rId6" Type="http://schemas.openxmlformats.org/officeDocument/2006/relationships/image" Target="../media/image25.wmf"/><Relationship Id="rId5" Type="http://schemas.openxmlformats.org/officeDocument/2006/relationships/image" Target="../media/image24.wmf"/><Relationship Id="rId4" Type="http://schemas.openxmlformats.org/officeDocument/2006/relationships/image" Target="../media/image23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3" Type="http://schemas.openxmlformats.org/officeDocument/2006/relationships/image" Target="../media/image16.wmf"/><Relationship Id="rId7" Type="http://schemas.openxmlformats.org/officeDocument/2006/relationships/image" Target="../media/image13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Relationship Id="rId6" Type="http://schemas.openxmlformats.org/officeDocument/2006/relationships/image" Target="../media/image31.wmf"/><Relationship Id="rId5" Type="http://schemas.openxmlformats.org/officeDocument/2006/relationships/image" Target="../media/image30.wmf"/><Relationship Id="rId10" Type="http://schemas.openxmlformats.org/officeDocument/2006/relationships/image" Target="../media/image34.wmf"/><Relationship Id="rId4" Type="http://schemas.openxmlformats.org/officeDocument/2006/relationships/image" Target="../media/image29.wmf"/><Relationship Id="rId9" Type="http://schemas.openxmlformats.org/officeDocument/2006/relationships/image" Target="../media/image33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41.wmf"/><Relationship Id="rId3" Type="http://schemas.openxmlformats.org/officeDocument/2006/relationships/image" Target="../media/image16.wmf"/><Relationship Id="rId7" Type="http://schemas.openxmlformats.org/officeDocument/2006/relationships/image" Target="../media/image40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Relationship Id="rId6" Type="http://schemas.openxmlformats.org/officeDocument/2006/relationships/image" Target="../media/image39.wmf"/><Relationship Id="rId5" Type="http://schemas.openxmlformats.org/officeDocument/2006/relationships/image" Target="../media/image38.wmf"/><Relationship Id="rId10" Type="http://schemas.openxmlformats.org/officeDocument/2006/relationships/image" Target="../media/image43.wmf"/><Relationship Id="rId4" Type="http://schemas.openxmlformats.org/officeDocument/2006/relationships/image" Target="../media/image37.wmf"/><Relationship Id="rId9" Type="http://schemas.openxmlformats.org/officeDocument/2006/relationships/image" Target="../media/image42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50.wmf"/><Relationship Id="rId3" Type="http://schemas.openxmlformats.org/officeDocument/2006/relationships/image" Target="../media/image16.wmf"/><Relationship Id="rId7" Type="http://schemas.openxmlformats.org/officeDocument/2006/relationships/image" Target="../media/image49.wmf"/><Relationship Id="rId2" Type="http://schemas.openxmlformats.org/officeDocument/2006/relationships/image" Target="../media/image45.wmf"/><Relationship Id="rId1" Type="http://schemas.openxmlformats.org/officeDocument/2006/relationships/image" Target="../media/image44.wmf"/><Relationship Id="rId6" Type="http://schemas.openxmlformats.org/officeDocument/2006/relationships/image" Target="../media/image48.wmf"/><Relationship Id="rId5" Type="http://schemas.openxmlformats.org/officeDocument/2006/relationships/image" Target="../media/image47.wmf"/><Relationship Id="rId4" Type="http://schemas.openxmlformats.org/officeDocument/2006/relationships/image" Target="../media/image46.wmf"/><Relationship Id="rId9" Type="http://schemas.openxmlformats.org/officeDocument/2006/relationships/image" Target="../media/image51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56.wmf"/><Relationship Id="rId3" Type="http://schemas.openxmlformats.org/officeDocument/2006/relationships/image" Target="../media/image16.wmf"/><Relationship Id="rId7" Type="http://schemas.openxmlformats.org/officeDocument/2006/relationships/image" Target="../media/image55.wmf"/><Relationship Id="rId2" Type="http://schemas.openxmlformats.org/officeDocument/2006/relationships/image" Target="../media/image45.wmf"/><Relationship Id="rId1" Type="http://schemas.openxmlformats.org/officeDocument/2006/relationships/image" Target="../media/image52.wmf"/><Relationship Id="rId6" Type="http://schemas.openxmlformats.org/officeDocument/2006/relationships/image" Target="../media/image48.wmf"/><Relationship Id="rId5" Type="http://schemas.openxmlformats.org/officeDocument/2006/relationships/image" Target="../media/image54.wmf"/><Relationship Id="rId4" Type="http://schemas.openxmlformats.org/officeDocument/2006/relationships/image" Target="../media/image53.wmf"/><Relationship Id="rId9" Type="http://schemas.openxmlformats.org/officeDocument/2006/relationships/image" Target="../media/image5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11.12.2014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11.12.2014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11.12.2014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11.12.2014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11.12.2014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11.12.2014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11.12.2014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11.12.2014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11.12.2014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11.12.2014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11.12.2014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3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11.12.2014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0.png"/><Relationship Id="rId11" Type="http://schemas.openxmlformats.org/officeDocument/2006/relationships/oleObject" Target="../embeddings/oleObject7.bin"/><Relationship Id="rId5" Type="http://schemas.openxmlformats.org/officeDocument/2006/relationships/image" Target="../media/image9.png"/><Relationship Id="rId10" Type="http://schemas.openxmlformats.org/officeDocument/2006/relationships/oleObject" Target="../embeddings/oleObject6.bin"/><Relationship Id="rId4" Type="http://schemas.openxmlformats.org/officeDocument/2006/relationships/oleObject" Target="../embeddings/oleObject2.bin"/><Relationship Id="rId9" Type="http://schemas.openxmlformats.org/officeDocument/2006/relationships/oleObject" Target="../embeddings/oleObject5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12.bin"/><Relationship Id="rId5" Type="http://schemas.openxmlformats.org/officeDocument/2006/relationships/oleObject" Target="../embeddings/oleObject11.bin"/><Relationship Id="rId4" Type="http://schemas.openxmlformats.org/officeDocument/2006/relationships/oleObject" Target="../embeddings/oleObject10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3" Type="http://schemas.openxmlformats.org/officeDocument/2006/relationships/image" Target="../media/image9.png"/><Relationship Id="rId7" Type="http://schemas.openxmlformats.org/officeDocument/2006/relationships/oleObject" Target="../embeddings/oleObject1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6.bin"/><Relationship Id="rId11" Type="http://schemas.openxmlformats.org/officeDocument/2006/relationships/oleObject" Target="../embeddings/oleObject21.bin"/><Relationship Id="rId5" Type="http://schemas.openxmlformats.org/officeDocument/2006/relationships/oleObject" Target="../embeddings/oleObject15.bin"/><Relationship Id="rId10" Type="http://schemas.openxmlformats.org/officeDocument/2006/relationships/oleObject" Target="../embeddings/oleObject20.bin"/><Relationship Id="rId4" Type="http://schemas.openxmlformats.org/officeDocument/2006/relationships/oleObject" Target="../embeddings/oleObject14.bin"/><Relationship Id="rId9" Type="http://schemas.openxmlformats.org/officeDocument/2006/relationships/oleObject" Target="../embeddings/oleObject19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7.bin"/><Relationship Id="rId3" Type="http://schemas.openxmlformats.org/officeDocument/2006/relationships/oleObject" Target="../embeddings/oleObject22.bin"/><Relationship Id="rId7" Type="http://schemas.openxmlformats.org/officeDocument/2006/relationships/oleObject" Target="../embeddings/oleObject2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25.bin"/><Relationship Id="rId5" Type="http://schemas.openxmlformats.org/officeDocument/2006/relationships/oleObject" Target="../embeddings/oleObject24.bin"/><Relationship Id="rId10" Type="http://schemas.openxmlformats.org/officeDocument/2006/relationships/oleObject" Target="../embeddings/oleObject29.bin"/><Relationship Id="rId4" Type="http://schemas.openxmlformats.org/officeDocument/2006/relationships/oleObject" Target="../embeddings/oleObject23.bin"/><Relationship Id="rId9" Type="http://schemas.openxmlformats.org/officeDocument/2006/relationships/oleObject" Target="../embeddings/oleObject28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5.bin"/><Relationship Id="rId3" Type="http://schemas.openxmlformats.org/officeDocument/2006/relationships/oleObject" Target="../embeddings/oleObject30.bin"/><Relationship Id="rId7" Type="http://schemas.openxmlformats.org/officeDocument/2006/relationships/oleObject" Target="../embeddings/oleObject34.bin"/><Relationship Id="rId12" Type="http://schemas.openxmlformats.org/officeDocument/2006/relationships/oleObject" Target="../embeddings/oleObject3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33.bin"/><Relationship Id="rId11" Type="http://schemas.openxmlformats.org/officeDocument/2006/relationships/oleObject" Target="../embeddings/oleObject38.bin"/><Relationship Id="rId5" Type="http://schemas.openxmlformats.org/officeDocument/2006/relationships/oleObject" Target="../embeddings/oleObject32.bin"/><Relationship Id="rId10" Type="http://schemas.openxmlformats.org/officeDocument/2006/relationships/oleObject" Target="../embeddings/oleObject37.bin"/><Relationship Id="rId4" Type="http://schemas.openxmlformats.org/officeDocument/2006/relationships/oleObject" Target="../embeddings/oleObject31.bin"/><Relationship Id="rId9" Type="http://schemas.openxmlformats.org/officeDocument/2006/relationships/oleObject" Target="../embeddings/oleObject36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5.bin"/><Relationship Id="rId3" Type="http://schemas.openxmlformats.org/officeDocument/2006/relationships/oleObject" Target="../embeddings/oleObject40.bin"/><Relationship Id="rId7" Type="http://schemas.openxmlformats.org/officeDocument/2006/relationships/oleObject" Target="../embeddings/oleObject44.bin"/><Relationship Id="rId12" Type="http://schemas.openxmlformats.org/officeDocument/2006/relationships/oleObject" Target="../embeddings/oleObject4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43.bin"/><Relationship Id="rId11" Type="http://schemas.openxmlformats.org/officeDocument/2006/relationships/oleObject" Target="../embeddings/oleObject48.bin"/><Relationship Id="rId5" Type="http://schemas.openxmlformats.org/officeDocument/2006/relationships/oleObject" Target="../embeddings/oleObject42.bin"/><Relationship Id="rId10" Type="http://schemas.openxmlformats.org/officeDocument/2006/relationships/oleObject" Target="../embeddings/oleObject47.bin"/><Relationship Id="rId4" Type="http://schemas.openxmlformats.org/officeDocument/2006/relationships/oleObject" Target="../embeddings/oleObject41.bin"/><Relationship Id="rId9" Type="http://schemas.openxmlformats.org/officeDocument/2006/relationships/oleObject" Target="../embeddings/oleObject46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5.bin"/><Relationship Id="rId3" Type="http://schemas.openxmlformats.org/officeDocument/2006/relationships/oleObject" Target="../embeddings/oleObject50.bin"/><Relationship Id="rId7" Type="http://schemas.openxmlformats.org/officeDocument/2006/relationships/oleObject" Target="../embeddings/oleObject5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53.bin"/><Relationship Id="rId11" Type="http://schemas.openxmlformats.org/officeDocument/2006/relationships/oleObject" Target="../embeddings/oleObject58.bin"/><Relationship Id="rId5" Type="http://schemas.openxmlformats.org/officeDocument/2006/relationships/oleObject" Target="../embeddings/oleObject52.bin"/><Relationship Id="rId10" Type="http://schemas.openxmlformats.org/officeDocument/2006/relationships/oleObject" Target="../embeddings/oleObject57.bin"/><Relationship Id="rId4" Type="http://schemas.openxmlformats.org/officeDocument/2006/relationships/oleObject" Target="../embeddings/oleObject51.bin"/><Relationship Id="rId9" Type="http://schemas.openxmlformats.org/officeDocument/2006/relationships/oleObject" Target="../embeddings/oleObject56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4.bin"/><Relationship Id="rId3" Type="http://schemas.openxmlformats.org/officeDocument/2006/relationships/oleObject" Target="../embeddings/oleObject59.bin"/><Relationship Id="rId7" Type="http://schemas.openxmlformats.org/officeDocument/2006/relationships/oleObject" Target="../embeddings/oleObject6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62.bin"/><Relationship Id="rId11" Type="http://schemas.openxmlformats.org/officeDocument/2006/relationships/oleObject" Target="../embeddings/oleObject67.bin"/><Relationship Id="rId5" Type="http://schemas.openxmlformats.org/officeDocument/2006/relationships/oleObject" Target="../embeddings/oleObject61.bin"/><Relationship Id="rId10" Type="http://schemas.openxmlformats.org/officeDocument/2006/relationships/oleObject" Target="../embeddings/oleObject66.bin"/><Relationship Id="rId4" Type="http://schemas.openxmlformats.org/officeDocument/2006/relationships/oleObject" Target="../embeddings/oleObject60.bin"/><Relationship Id="rId9" Type="http://schemas.openxmlformats.org/officeDocument/2006/relationships/oleObject" Target="../embeddings/oleObject65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1470025"/>
          </a:xfrm>
        </p:spPr>
        <p:txBody>
          <a:bodyPr>
            <a:noAutofit/>
          </a:bodyPr>
          <a:lstStyle/>
          <a:p>
            <a:r>
              <a:rPr lang="cs-CZ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ANALYTICKÁ GEOMETRIE</a:t>
            </a:r>
            <a:endParaRPr lang="en-GB" sz="3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3886200"/>
            <a:ext cx="7920880" cy="1752600"/>
          </a:xfrm>
        </p:spPr>
        <p:txBody>
          <a:bodyPr/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Mgr. Petra Toboříková, Ph.D.</a:t>
            </a:r>
          </a:p>
          <a:p>
            <a:r>
              <a:rPr lang="cs-CZ" dirty="0" smtClean="0"/>
              <a:t>VOŠZ a SZŠ Hradec Králové, Komenského 234</a:t>
            </a:r>
            <a:endParaRPr lang="en-GB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5800" y="231901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6000" dirty="0" smtClean="0">
                <a:latin typeface="+mj-lt"/>
                <a:ea typeface="+mj-ea"/>
                <a:cs typeface="+mj-cs"/>
              </a:rPr>
              <a:t>3.2 Vzdálenost bodů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44624"/>
            <a:ext cx="55446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5024438" algn="l"/>
              </a:tabLst>
            </a:pPr>
            <a:r>
              <a:rPr lang="cs-CZ" sz="3200" dirty="0" smtClean="0"/>
              <a:t>Urči vzdálenost bodů:	a</a:t>
            </a:r>
            <a:endParaRPr lang="en-GB" sz="3200" dirty="0"/>
          </a:p>
        </p:txBody>
      </p:sp>
      <p:graphicFrame>
        <p:nvGraphicFramePr>
          <p:cNvPr id="15362" name="Object 2"/>
          <p:cNvGraphicFramePr>
            <a:graphicFrameLocks noChangeAspect="1"/>
          </p:cNvGraphicFramePr>
          <p:nvPr/>
        </p:nvGraphicFramePr>
        <p:xfrm>
          <a:off x="4283968" y="116632"/>
          <a:ext cx="1012825" cy="542925"/>
        </p:xfrm>
        <a:graphic>
          <a:graphicData uri="http://schemas.openxmlformats.org/presentationml/2006/ole">
            <p:oleObj spid="_x0000_s15362" name="Rovnice" r:id="rId3" imgW="380880" imgH="203040" progId="Equation.3">
              <p:embed/>
            </p:oleObj>
          </a:graphicData>
        </a:graphic>
      </p:graphicFrame>
      <p:graphicFrame>
        <p:nvGraphicFramePr>
          <p:cNvPr id="15363" name="Object 3"/>
          <p:cNvGraphicFramePr>
            <a:graphicFrameLocks noChangeAspect="1"/>
          </p:cNvGraphicFramePr>
          <p:nvPr/>
        </p:nvGraphicFramePr>
        <p:xfrm>
          <a:off x="5796136" y="116632"/>
          <a:ext cx="1014413" cy="542925"/>
        </p:xfrm>
        <a:graphic>
          <a:graphicData uri="http://schemas.openxmlformats.org/presentationml/2006/ole">
            <p:oleObj spid="_x0000_s15363" name="Rovnice" r:id="rId4" imgW="380880" imgH="203040" progId="Equation.3">
              <p:embed/>
            </p:oleObj>
          </a:graphicData>
        </a:graphic>
      </p:graphicFrame>
      <p:grpSp>
        <p:nvGrpSpPr>
          <p:cNvPr id="30" name="Skupina 29"/>
          <p:cNvGrpSpPr/>
          <p:nvPr/>
        </p:nvGrpSpPr>
        <p:grpSpPr>
          <a:xfrm>
            <a:off x="179512" y="1795608"/>
            <a:ext cx="4322912" cy="4297688"/>
            <a:chOff x="179512" y="1795608"/>
            <a:chExt cx="4322912" cy="4297688"/>
          </a:xfrm>
        </p:grpSpPr>
        <p:pic>
          <p:nvPicPr>
            <p:cNvPr id="15367" name="Picture 7"/>
            <p:cNvPicPr>
              <a:picLocks noChangeAspect="1" noChangeArrowheads="1"/>
            </p:cNvPicPr>
            <p:nvPr/>
          </p:nvPicPr>
          <p:blipFill>
            <a:blip r:embed="rId5" cstate="print"/>
            <a:srcRect l="37023" b="35593"/>
            <a:stretch>
              <a:fillRect/>
            </a:stretch>
          </p:blipFill>
          <p:spPr bwMode="auto">
            <a:xfrm>
              <a:off x="179512" y="1876907"/>
              <a:ext cx="4307786" cy="4216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TextovéPole 11"/>
            <p:cNvSpPr txBox="1"/>
            <p:nvPr/>
          </p:nvSpPr>
          <p:spPr>
            <a:xfrm>
              <a:off x="4211960" y="5251992"/>
              <a:ext cx="29046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x</a:t>
              </a:r>
              <a:endParaRPr lang="en-GB" b="1" dirty="0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755576" y="1795608"/>
              <a:ext cx="2936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y</a:t>
              </a:r>
              <a:endParaRPr lang="en-GB" b="1" dirty="0"/>
            </a:p>
          </p:txBody>
        </p:sp>
      </p:grpSp>
      <p:sp>
        <p:nvSpPr>
          <p:cNvPr id="14" name="Násobení 13"/>
          <p:cNvSpPr/>
          <p:nvPr/>
        </p:nvSpPr>
        <p:spPr>
          <a:xfrm>
            <a:off x="1547664" y="4325180"/>
            <a:ext cx="360000" cy="360000"/>
          </a:xfrm>
          <a:prstGeom prst="mathMultiply">
            <a:avLst>
              <a:gd name="adj1" fmla="val 819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ovéPole 14"/>
          <p:cNvSpPr txBox="1"/>
          <p:nvPr/>
        </p:nvSpPr>
        <p:spPr>
          <a:xfrm>
            <a:off x="1331640" y="4469196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A</a:t>
            </a:r>
            <a:endParaRPr lang="en-GB" sz="2800" b="1" dirty="0"/>
          </a:p>
        </p:txBody>
      </p:sp>
      <p:grpSp>
        <p:nvGrpSpPr>
          <p:cNvPr id="31" name="Skupina 30"/>
          <p:cNvGrpSpPr/>
          <p:nvPr/>
        </p:nvGrpSpPr>
        <p:grpSpPr>
          <a:xfrm>
            <a:off x="4211960" y="1948916"/>
            <a:ext cx="504056" cy="792048"/>
            <a:chOff x="4211960" y="1948916"/>
            <a:chExt cx="504056" cy="792048"/>
          </a:xfrm>
        </p:grpSpPr>
        <p:sp>
          <p:nvSpPr>
            <p:cNvPr id="16" name="Násobení 15"/>
            <p:cNvSpPr/>
            <p:nvPr/>
          </p:nvSpPr>
          <p:spPr>
            <a:xfrm>
              <a:off x="4211960" y="2380964"/>
              <a:ext cx="360000" cy="360000"/>
            </a:xfrm>
            <a:prstGeom prst="mathMultiply">
              <a:avLst>
                <a:gd name="adj1" fmla="val 819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4211960" y="1948916"/>
              <a:ext cx="5040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/>
                <a:t>B</a:t>
              </a:r>
              <a:endParaRPr lang="en-GB" sz="2800" b="1" dirty="0"/>
            </a:p>
          </p:txBody>
        </p:sp>
      </p:grpSp>
      <p:cxnSp>
        <p:nvCxnSpPr>
          <p:cNvPr id="25" name="Přímá spojovací čára 24"/>
          <p:cNvCxnSpPr/>
          <p:nvPr/>
        </p:nvCxnSpPr>
        <p:spPr>
          <a:xfrm>
            <a:off x="1763984" y="4526709"/>
            <a:ext cx="2628000" cy="1449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 rot="60000">
            <a:off x="4395013" y="2525139"/>
            <a:ext cx="35712" cy="201600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 flipV="1">
            <a:off x="1691680" y="2524980"/>
            <a:ext cx="2736304" cy="201622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Skupina 19"/>
          <p:cNvGrpSpPr/>
          <p:nvPr/>
        </p:nvGrpSpPr>
        <p:grpSpPr>
          <a:xfrm>
            <a:off x="3707904" y="3918656"/>
            <a:ext cx="669239" cy="622548"/>
            <a:chOff x="6012160" y="2734444"/>
            <a:chExt cx="669239" cy="622548"/>
          </a:xfrm>
        </p:grpSpPr>
        <p:pic>
          <p:nvPicPr>
            <p:cNvPr id="15364" name="Picture 4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012160" y="2734444"/>
              <a:ext cx="669239" cy="6225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Elipsa 17"/>
            <p:cNvSpPr>
              <a:spLocks noChangeAspect="1"/>
            </p:cNvSpPr>
            <p:nvPr/>
          </p:nvSpPr>
          <p:spPr>
            <a:xfrm>
              <a:off x="6444208" y="3104968"/>
              <a:ext cx="36000" cy="360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3" name="Skupina 32"/>
          <p:cNvGrpSpPr/>
          <p:nvPr/>
        </p:nvGrpSpPr>
        <p:grpSpPr>
          <a:xfrm>
            <a:off x="5148064" y="764704"/>
            <a:ext cx="3744416" cy="1815882"/>
            <a:chOff x="5148064" y="764704"/>
            <a:chExt cx="3744416" cy="1815882"/>
          </a:xfrm>
        </p:grpSpPr>
        <p:sp>
          <p:nvSpPr>
            <p:cNvPr id="21" name="Obdélník 20"/>
            <p:cNvSpPr/>
            <p:nvPr/>
          </p:nvSpPr>
          <p:spPr>
            <a:xfrm>
              <a:off x="5148064" y="764704"/>
              <a:ext cx="3744416" cy="18158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cs-CZ" sz="2800" dirty="0" smtClean="0"/>
                <a:t>Velikost úsečky AB je rovna velikosti přepony pravoúhlého </a:t>
              </a:r>
            </a:p>
            <a:p>
              <a:r>
                <a:rPr lang="cs-CZ" sz="2800" dirty="0" smtClean="0"/>
                <a:t>→ </a:t>
              </a:r>
              <a:r>
                <a:rPr lang="cs-CZ" sz="2800" b="1" dirty="0" smtClean="0"/>
                <a:t>Pythagorova věta</a:t>
              </a:r>
              <a:r>
                <a:rPr lang="cs-CZ" sz="2800" dirty="0" smtClean="0"/>
                <a:t>:</a:t>
              </a:r>
              <a:endParaRPr lang="en-GB" sz="2800" dirty="0"/>
            </a:p>
          </p:txBody>
        </p:sp>
        <p:sp>
          <p:nvSpPr>
            <p:cNvPr id="22" name="Rovnoramenný trojúhelník 21"/>
            <p:cNvSpPr>
              <a:spLocks noChangeAspect="1"/>
            </p:cNvSpPr>
            <p:nvPr/>
          </p:nvSpPr>
          <p:spPr>
            <a:xfrm>
              <a:off x="7308304" y="1772840"/>
              <a:ext cx="250560" cy="216000"/>
            </a:xfrm>
            <a:prstGeom prst="triangl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aphicFrame>
        <p:nvGraphicFramePr>
          <p:cNvPr id="15365" name="Object 5"/>
          <p:cNvGraphicFramePr>
            <a:graphicFrameLocks noChangeAspect="1"/>
          </p:cNvGraphicFramePr>
          <p:nvPr/>
        </p:nvGraphicFramePr>
        <p:xfrm>
          <a:off x="6460473" y="2708920"/>
          <a:ext cx="2215983" cy="647749"/>
        </p:xfrm>
        <a:graphic>
          <a:graphicData uri="http://schemas.openxmlformats.org/presentationml/2006/ole">
            <p:oleObj spid="_x0000_s15365" name="Rovnice" r:id="rId7" imgW="698400" imgH="203040" progId="Equation.3">
              <p:embed/>
            </p:oleObj>
          </a:graphicData>
        </a:graphic>
      </p:graphicFrame>
      <p:sp>
        <p:nvSpPr>
          <p:cNvPr id="23" name="Pravá složená závorka 22"/>
          <p:cNvSpPr/>
          <p:nvPr/>
        </p:nvSpPr>
        <p:spPr>
          <a:xfrm>
            <a:off x="4355976" y="2564904"/>
            <a:ext cx="288032" cy="1980000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5366" name="Object 6"/>
          <p:cNvGraphicFramePr>
            <a:graphicFrameLocks noChangeAspect="1"/>
          </p:cNvGraphicFramePr>
          <p:nvPr/>
        </p:nvGraphicFramePr>
        <p:xfrm>
          <a:off x="4788025" y="3284984"/>
          <a:ext cx="864096" cy="451779"/>
        </p:xfrm>
        <a:graphic>
          <a:graphicData uri="http://schemas.openxmlformats.org/presentationml/2006/ole">
            <p:oleObj spid="_x0000_s15366" name="Rovnice" r:id="rId8" imgW="317160" imgH="164880" progId="Equation.3">
              <p:embed/>
            </p:oleObj>
          </a:graphicData>
        </a:graphic>
      </p:graphicFrame>
      <p:graphicFrame>
        <p:nvGraphicFramePr>
          <p:cNvPr id="3" name="Object 7"/>
          <p:cNvGraphicFramePr>
            <a:graphicFrameLocks noChangeAspect="1"/>
          </p:cNvGraphicFramePr>
          <p:nvPr/>
        </p:nvGraphicFramePr>
        <p:xfrm>
          <a:off x="2592388" y="4725144"/>
          <a:ext cx="933450" cy="487363"/>
        </p:xfrm>
        <a:graphic>
          <a:graphicData uri="http://schemas.openxmlformats.org/presentationml/2006/ole">
            <p:oleObj spid="_x0000_s15367" name="Rovnice" r:id="rId9" imgW="342720" imgH="177480" progId="Equation.3">
              <p:embed/>
            </p:oleObj>
          </a:graphicData>
        </a:graphic>
      </p:graphicFrame>
      <p:sp>
        <p:nvSpPr>
          <p:cNvPr id="27" name="Pravá složená závorka 26"/>
          <p:cNvSpPr/>
          <p:nvPr/>
        </p:nvSpPr>
        <p:spPr>
          <a:xfrm rot="5400000">
            <a:off x="2915688" y="3321120"/>
            <a:ext cx="288000" cy="2664000"/>
          </a:xfrm>
          <a:prstGeom prst="rightBrac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5368" name="Object 8"/>
          <p:cNvGraphicFramePr>
            <a:graphicFrameLocks noChangeAspect="1"/>
          </p:cNvGraphicFramePr>
          <p:nvPr/>
        </p:nvGraphicFramePr>
        <p:xfrm>
          <a:off x="6008439" y="3276600"/>
          <a:ext cx="2740025" cy="809625"/>
        </p:xfrm>
        <a:graphic>
          <a:graphicData uri="http://schemas.openxmlformats.org/presentationml/2006/ole">
            <p:oleObj spid="_x0000_s15368" name="Rovnice" r:id="rId10" imgW="863280" imgH="253800" progId="Equation.3">
              <p:embed/>
            </p:oleObj>
          </a:graphicData>
        </a:graphic>
      </p:graphicFrame>
      <p:graphicFrame>
        <p:nvGraphicFramePr>
          <p:cNvPr id="15369" name="Object 9"/>
          <p:cNvGraphicFramePr>
            <a:graphicFrameLocks noChangeAspect="1"/>
          </p:cNvGraphicFramePr>
          <p:nvPr/>
        </p:nvGraphicFramePr>
        <p:xfrm>
          <a:off x="6021213" y="4076700"/>
          <a:ext cx="1935163" cy="809625"/>
        </p:xfrm>
        <a:graphic>
          <a:graphicData uri="http://schemas.openxmlformats.org/presentationml/2006/ole">
            <p:oleObj spid="_x0000_s15369" name="Rovnice" r:id="rId11" imgW="609480" imgH="253800" progId="Equation.3">
              <p:embed/>
            </p:oleObj>
          </a:graphicData>
        </a:graphic>
      </p:graphicFrame>
      <p:graphicFrame>
        <p:nvGraphicFramePr>
          <p:cNvPr id="15370" name="Object 10"/>
          <p:cNvGraphicFramePr>
            <a:graphicFrameLocks noChangeAspect="1"/>
          </p:cNvGraphicFramePr>
          <p:nvPr/>
        </p:nvGraphicFramePr>
        <p:xfrm>
          <a:off x="6232525" y="4830763"/>
          <a:ext cx="1492250" cy="931862"/>
        </p:xfrm>
        <a:graphic>
          <a:graphicData uri="http://schemas.openxmlformats.org/presentationml/2006/ole">
            <p:oleObj spid="_x0000_s15370" name="Rovnice" r:id="rId12" imgW="469800" imgH="29196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23" grpId="0" animBg="1"/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355502"/>
            <a:ext cx="8229600" cy="1143000"/>
          </a:xfrm>
        </p:spPr>
        <p:txBody>
          <a:bodyPr>
            <a:noAutofit/>
          </a:bodyPr>
          <a:lstStyle/>
          <a:p>
            <a:pPr>
              <a:tabLst>
                <a:tab pos="4211638" algn="l"/>
                <a:tab pos="5743575" algn="l"/>
              </a:tabLst>
            </a:pPr>
            <a:r>
              <a:rPr lang="cs-CZ" sz="3200" dirty="0" smtClean="0"/>
              <a:t>Vzdálenost bodů	a	  v rovině je</a:t>
            </a:r>
            <a:br>
              <a:rPr lang="cs-CZ" sz="3200" dirty="0" smtClean="0"/>
            </a:br>
            <a:r>
              <a:rPr lang="cs-CZ" sz="3200" dirty="0" smtClean="0"/>
              <a:t>dána vzorcem: </a:t>
            </a:r>
            <a:br>
              <a:rPr lang="cs-CZ" sz="3200" dirty="0" smtClean="0"/>
            </a:br>
            <a:endParaRPr lang="en-GB" sz="3200" dirty="0"/>
          </a:p>
        </p:txBody>
      </p:sp>
      <p:graphicFrame>
        <p:nvGraphicFramePr>
          <p:cNvPr id="32770" name="Object 2"/>
          <p:cNvGraphicFramePr>
            <a:graphicFrameLocks noChangeAspect="1"/>
          </p:cNvGraphicFramePr>
          <p:nvPr/>
        </p:nvGraphicFramePr>
        <p:xfrm>
          <a:off x="3331716" y="1196752"/>
          <a:ext cx="1384300" cy="542925"/>
        </p:xfrm>
        <a:graphic>
          <a:graphicData uri="http://schemas.openxmlformats.org/presentationml/2006/ole">
            <p:oleObj spid="_x0000_s32770" name="Rovnice" r:id="rId3" imgW="520560" imgH="203040" progId="Equation.3">
              <p:embed/>
            </p:oleObj>
          </a:graphicData>
        </a:graphic>
      </p:graphicFrame>
      <p:graphicFrame>
        <p:nvGraphicFramePr>
          <p:cNvPr id="32771" name="Object 3"/>
          <p:cNvGraphicFramePr>
            <a:graphicFrameLocks noChangeAspect="1"/>
          </p:cNvGraphicFramePr>
          <p:nvPr/>
        </p:nvGraphicFramePr>
        <p:xfrm>
          <a:off x="5019650" y="1196752"/>
          <a:ext cx="1352550" cy="542925"/>
        </p:xfrm>
        <a:graphic>
          <a:graphicData uri="http://schemas.openxmlformats.org/presentationml/2006/ole">
            <p:oleObj spid="_x0000_s32771" name="Rovnice" r:id="rId4" imgW="507960" imgH="203040" progId="Equation.3">
              <p:embed/>
            </p:oleObj>
          </a:graphicData>
        </a:graphic>
      </p:graphicFrame>
      <p:graphicFrame>
        <p:nvGraphicFramePr>
          <p:cNvPr id="32772" name="Object 4"/>
          <p:cNvGraphicFramePr>
            <a:graphicFrameLocks noChangeAspect="1"/>
          </p:cNvGraphicFramePr>
          <p:nvPr/>
        </p:nvGraphicFramePr>
        <p:xfrm>
          <a:off x="1187624" y="2421632"/>
          <a:ext cx="6745005" cy="1080120"/>
        </p:xfrm>
        <a:graphic>
          <a:graphicData uri="http://schemas.openxmlformats.org/presentationml/2006/ole">
            <p:oleObj spid="_x0000_s32772" name="Rovnice" r:id="rId5" imgW="1752480" imgH="279360" progId="Equation.3">
              <p:embed/>
            </p:oleObj>
          </a:graphicData>
        </a:graphic>
      </p:graphicFrame>
      <p:sp>
        <p:nvSpPr>
          <p:cNvPr id="7" name="Násobení 6"/>
          <p:cNvSpPr/>
          <p:nvPr/>
        </p:nvSpPr>
        <p:spPr>
          <a:xfrm>
            <a:off x="3059832" y="5970673"/>
            <a:ext cx="360000" cy="360000"/>
          </a:xfrm>
          <a:prstGeom prst="mathMultiply">
            <a:avLst>
              <a:gd name="adj1" fmla="val 8190"/>
            </a:avLst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Násobení 9"/>
          <p:cNvSpPr/>
          <p:nvPr/>
        </p:nvSpPr>
        <p:spPr>
          <a:xfrm>
            <a:off x="5724128" y="4026457"/>
            <a:ext cx="360000" cy="360000"/>
          </a:xfrm>
          <a:prstGeom prst="mathMultiply">
            <a:avLst>
              <a:gd name="adj1" fmla="val 8190"/>
            </a:avLst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Přímá spojovací čára 13"/>
          <p:cNvCxnSpPr/>
          <p:nvPr/>
        </p:nvCxnSpPr>
        <p:spPr>
          <a:xfrm flipV="1">
            <a:off x="3203848" y="4170473"/>
            <a:ext cx="2736304" cy="2016224"/>
          </a:xfrm>
          <a:prstGeom prst="line">
            <a:avLst/>
          </a:prstGeom>
          <a:ln w="381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2774" name="Object 6"/>
          <p:cNvGraphicFramePr>
            <a:graphicFrameLocks noChangeAspect="1"/>
          </p:cNvGraphicFramePr>
          <p:nvPr/>
        </p:nvGraphicFramePr>
        <p:xfrm>
          <a:off x="1691680" y="5877272"/>
          <a:ext cx="1384300" cy="542925"/>
        </p:xfrm>
        <a:graphic>
          <a:graphicData uri="http://schemas.openxmlformats.org/presentationml/2006/ole">
            <p:oleObj spid="_x0000_s32774" name="Rovnice" r:id="rId6" imgW="520560" imgH="203040" progId="Equation.3">
              <p:embed/>
            </p:oleObj>
          </a:graphicData>
        </a:graphic>
      </p:graphicFrame>
      <p:graphicFrame>
        <p:nvGraphicFramePr>
          <p:cNvPr id="32775" name="Object 7"/>
          <p:cNvGraphicFramePr>
            <a:graphicFrameLocks noChangeAspect="1"/>
          </p:cNvGraphicFramePr>
          <p:nvPr/>
        </p:nvGraphicFramePr>
        <p:xfrm>
          <a:off x="6084168" y="3933056"/>
          <a:ext cx="1352550" cy="542925"/>
        </p:xfrm>
        <a:graphic>
          <a:graphicData uri="http://schemas.openxmlformats.org/presentationml/2006/ole">
            <p:oleObj spid="_x0000_s32775" name="Rovnice" r:id="rId7" imgW="50796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ovéPole 23"/>
          <p:cNvSpPr txBox="1"/>
          <p:nvPr/>
        </p:nvSpPr>
        <p:spPr>
          <a:xfrm>
            <a:off x="539552" y="836712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lphaLcParenR"/>
              <a:tabLst>
                <a:tab pos="1879600" algn="l"/>
              </a:tabLst>
            </a:pPr>
            <a:r>
              <a:rPr lang="cs-CZ" sz="2800" dirty="0" smtClean="0"/>
              <a:t> 	 a</a:t>
            </a:r>
            <a:endParaRPr lang="en-GB" sz="2800" dirty="0"/>
          </a:p>
        </p:txBody>
      </p:sp>
      <p:pic>
        <p:nvPicPr>
          <p:cNvPr id="15367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628800"/>
            <a:ext cx="3797017" cy="3633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bdélník 1"/>
          <p:cNvSpPr/>
          <p:nvPr/>
        </p:nvSpPr>
        <p:spPr>
          <a:xfrm>
            <a:off x="0" y="44624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dirty="0" smtClean="0"/>
              <a:t>Př.: Urči vzdálenost bodů:</a:t>
            </a:r>
            <a:endParaRPr lang="en-GB" sz="3200" dirty="0"/>
          </a:p>
        </p:txBody>
      </p:sp>
      <p:graphicFrame>
        <p:nvGraphicFramePr>
          <p:cNvPr id="15364" name="Object 4"/>
          <p:cNvGraphicFramePr>
            <a:graphicFrameLocks noChangeAspect="1"/>
          </p:cNvGraphicFramePr>
          <p:nvPr/>
        </p:nvGraphicFramePr>
        <p:xfrm>
          <a:off x="1100138" y="836613"/>
          <a:ext cx="1316037" cy="542925"/>
        </p:xfrm>
        <a:graphic>
          <a:graphicData uri="http://schemas.openxmlformats.org/presentationml/2006/ole">
            <p:oleObj spid="_x0000_s16388" name="Rovnice" r:id="rId4" imgW="495000" imgH="203040" progId="Equation.3">
              <p:embed/>
            </p:oleObj>
          </a:graphicData>
        </a:graphic>
      </p:graphicFrame>
      <p:graphicFrame>
        <p:nvGraphicFramePr>
          <p:cNvPr id="15365" name="Object 5"/>
          <p:cNvGraphicFramePr>
            <a:graphicFrameLocks noChangeAspect="1"/>
          </p:cNvGraphicFramePr>
          <p:nvPr/>
        </p:nvGraphicFramePr>
        <p:xfrm>
          <a:off x="2836863" y="836613"/>
          <a:ext cx="1285875" cy="544512"/>
        </p:xfrm>
        <a:graphic>
          <a:graphicData uri="http://schemas.openxmlformats.org/presentationml/2006/ole">
            <p:oleObj spid="_x0000_s16389" name="Rovnice" r:id="rId5" imgW="482400" imgH="203040" progId="Equation.3">
              <p:embed/>
            </p:oleObj>
          </a:graphicData>
        </a:graphic>
      </p:graphicFrame>
      <p:sp>
        <p:nvSpPr>
          <p:cNvPr id="12" name="TextovéPole 11"/>
          <p:cNvSpPr txBox="1"/>
          <p:nvPr/>
        </p:nvSpPr>
        <p:spPr>
          <a:xfrm>
            <a:off x="3851920" y="342900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x</a:t>
            </a:r>
            <a:endParaRPr lang="en-GB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907704" y="1547500"/>
            <a:ext cx="2936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y</a:t>
            </a:r>
            <a:endParaRPr lang="en-GB" b="1" dirty="0"/>
          </a:p>
        </p:txBody>
      </p:sp>
      <p:sp>
        <p:nvSpPr>
          <p:cNvPr id="18" name="Násobení 17"/>
          <p:cNvSpPr/>
          <p:nvPr/>
        </p:nvSpPr>
        <p:spPr>
          <a:xfrm>
            <a:off x="1331640" y="2924944"/>
            <a:ext cx="360000" cy="360000"/>
          </a:xfrm>
          <a:prstGeom prst="mathMultiply">
            <a:avLst>
              <a:gd name="adj1" fmla="val 8190"/>
            </a:avLst>
          </a:prstGeom>
          <a:solidFill>
            <a:srgbClr val="FFFF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ovéPole 18"/>
          <p:cNvSpPr txBox="1"/>
          <p:nvPr/>
        </p:nvSpPr>
        <p:spPr>
          <a:xfrm>
            <a:off x="1619672" y="2708920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A</a:t>
            </a:r>
            <a:endParaRPr lang="en-GB" sz="2800" b="1" dirty="0"/>
          </a:p>
        </p:txBody>
      </p:sp>
      <p:sp>
        <p:nvSpPr>
          <p:cNvPr id="20" name="Násobení 19"/>
          <p:cNvSpPr/>
          <p:nvPr/>
        </p:nvSpPr>
        <p:spPr>
          <a:xfrm>
            <a:off x="179512" y="2132856"/>
            <a:ext cx="360000" cy="360000"/>
          </a:xfrm>
          <a:prstGeom prst="mathMultiply">
            <a:avLst>
              <a:gd name="adj1" fmla="val 8190"/>
            </a:avLst>
          </a:prstGeom>
          <a:solidFill>
            <a:srgbClr val="FFFF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ovéPole 20"/>
          <p:cNvSpPr txBox="1"/>
          <p:nvPr/>
        </p:nvSpPr>
        <p:spPr>
          <a:xfrm>
            <a:off x="467544" y="1916832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B</a:t>
            </a:r>
            <a:endParaRPr lang="en-GB" sz="2800" b="1" dirty="0"/>
          </a:p>
        </p:txBody>
      </p:sp>
      <p:cxnSp>
        <p:nvCxnSpPr>
          <p:cNvPr id="26" name="Přímá spojovací čára 25"/>
          <p:cNvCxnSpPr/>
          <p:nvPr/>
        </p:nvCxnSpPr>
        <p:spPr>
          <a:xfrm>
            <a:off x="323528" y="2276872"/>
            <a:ext cx="1152128" cy="792088"/>
          </a:xfrm>
          <a:prstGeom prst="line">
            <a:avLst/>
          </a:prstGeom>
          <a:ln w="381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6391" name="Object 7"/>
          <p:cNvGraphicFramePr>
            <a:graphicFrameLocks noChangeAspect="1"/>
          </p:cNvGraphicFramePr>
          <p:nvPr/>
        </p:nvGraphicFramePr>
        <p:xfrm>
          <a:off x="6527800" y="1709738"/>
          <a:ext cx="292100" cy="557212"/>
        </p:xfrm>
        <a:graphic>
          <a:graphicData uri="http://schemas.openxmlformats.org/presentationml/2006/ole">
            <p:oleObj spid="_x0000_s16391" name="Rovnice" r:id="rId6" imgW="114120" imgH="215640" progId="Equation.3">
              <p:embed/>
            </p:oleObj>
          </a:graphicData>
        </a:graphic>
      </p:graphicFrame>
      <p:graphicFrame>
        <p:nvGraphicFramePr>
          <p:cNvPr id="16392" name="Object 8"/>
          <p:cNvGraphicFramePr>
            <a:graphicFrameLocks noChangeAspect="1"/>
          </p:cNvGraphicFramePr>
          <p:nvPr/>
        </p:nvGraphicFramePr>
        <p:xfrm>
          <a:off x="4427984" y="2492375"/>
          <a:ext cx="4656138" cy="720725"/>
        </p:xfrm>
        <a:graphic>
          <a:graphicData uri="http://schemas.openxmlformats.org/presentationml/2006/ole">
            <p:oleObj spid="_x0000_s16392" name="Rovnice" r:id="rId7" imgW="1815840" imgH="279360" progId="Equation.3">
              <p:embed/>
            </p:oleObj>
          </a:graphicData>
        </a:graphic>
      </p:graphicFrame>
      <p:graphicFrame>
        <p:nvGraphicFramePr>
          <p:cNvPr id="16393" name="Object 9"/>
          <p:cNvGraphicFramePr>
            <a:graphicFrameLocks noChangeAspect="1"/>
          </p:cNvGraphicFramePr>
          <p:nvPr/>
        </p:nvGraphicFramePr>
        <p:xfrm>
          <a:off x="4427984" y="3284538"/>
          <a:ext cx="4135438" cy="720725"/>
        </p:xfrm>
        <a:graphic>
          <a:graphicData uri="http://schemas.openxmlformats.org/presentationml/2006/ole">
            <p:oleObj spid="_x0000_s16393" name="Rovnice" r:id="rId8" imgW="1612800" imgH="279360" progId="Equation.3">
              <p:embed/>
            </p:oleObj>
          </a:graphicData>
        </a:graphic>
      </p:graphicFrame>
      <p:graphicFrame>
        <p:nvGraphicFramePr>
          <p:cNvPr id="16394" name="Object 10"/>
          <p:cNvGraphicFramePr>
            <a:graphicFrameLocks noChangeAspect="1"/>
          </p:cNvGraphicFramePr>
          <p:nvPr/>
        </p:nvGraphicFramePr>
        <p:xfrm>
          <a:off x="4427984" y="4110038"/>
          <a:ext cx="2084388" cy="654050"/>
        </p:xfrm>
        <a:graphic>
          <a:graphicData uri="http://schemas.openxmlformats.org/presentationml/2006/ole">
            <p:oleObj spid="_x0000_s16394" name="Rovnice" r:id="rId9" imgW="812520" imgH="253800" progId="Equation.3">
              <p:embed/>
            </p:oleObj>
          </a:graphicData>
        </a:graphic>
      </p:graphicFrame>
      <p:graphicFrame>
        <p:nvGraphicFramePr>
          <p:cNvPr id="16395" name="Object 11"/>
          <p:cNvGraphicFramePr>
            <a:graphicFrameLocks noChangeAspect="1"/>
          </p:cNvGraphicFramePr>
          <p:nvPr/>
        </p:nvGraphicFramePr>
        <p:xfrm>
          <a:off x="4427984" y="4781550"/>
          <a:ext cx="1692275" cy="817563"/>
        </p:xfrm>
        <a:graphic>
          <a:graphicData uri="http://schemas.openxmlformats.org/presentationml/2006/ole">
            <p:oleObj spid="_x0000_s16395" name="Rovnice" r:id="rId10" imgW="660240" imgH="317160" progId="Equation.3">
              <p:embed/>
            </p:oleObj>
          </a:graphicData>
        </a:graphic>
      </p:graphicFrame>
      <p:graphicFrame>
        <p:nvGraphicFramePr>
          <p:cNvPr id="16397" name="Object 13"/>
          <p:cNvGraphicFramePr>
            <a:graphicFrameLocks noChangeAspect="1"/>
          </p:cNvGraphicFramePr>
          <p:nvPr/>
        </p:nvGraphicFramePr>
        <p:xfrm>
          <a:off x="4427984" y="1772816"/>
          <a:ext cx="4536678" cy="727107"/>
        </p:xfrm>
        <a:graphic>
          <a:graphicData uri="http://schemas.openxmlformats.org/presentationml/2006/ole">
            <p:oleObj spid="_x0000_s16397" name="Rovnice" r:id="rId11" imgW="1752480" imgH="27936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/>
      <p:bldP spid="20" grpId="0" animBg="1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ovéPole 23"/>
          <p:cNvSpPr txBox="1"/>
          <p:nvPr/>
        </p:nvSpPr>
        <p:spPr>
          <a:xfrm>
            <a:off x="539552" y="836712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lphaLcParenR" startAt="2"/>
              <a:tabLst>
                <a:tab pos="1879600" algn="l"/>
              </a:tabLst>
            </a:pPr>
            <a:r>
              <a:rPr lang="cs-CZ" sz="2800" dirty="0" smtClean="0"/>
              <a:t> 	 a</a:t>
            </a:r>
            <a:endParaRPr lang="en-GB" sz="2800" dirty="0"/>
          </a:p>
        </p:txBody>
      </p:sp>
      <p:sp>
        <p:nvSpPr>
          <p:cNvPr id="2" name="Obdélník 1"/>
          <p:cNvSpPr/>
          <p:nvPr/>
        </p:nvSpPr>
        <p:spPr>
          <a:xfrm>
            <a:off x="0" y="44624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dirty="0" smtClean="0"/>
              <a:t>Př.: Urči vzdálenost bodů:</a:t>
            </a:r>
            <a:endParaRPr lang="en-GB" sz="3200" dirty="0"/>
          </a:p>
        </p:txBody>
      </p:sp>
      <p:graphicFrame>
        <p:nvGraphicFramePr>
          <p:cNvPr id="15364" name="Object 4"/>
          <p:cNvGraphicFramePr>
            <a:graphicFrameLocks noChangeAspect="1"/>
          </p:cNvGraphicFramePr>
          <p:nvPr/>
        </p:nvGraphicFramePr>
        <p:xfrm>
          <a:off x="1235075" y="836613"/>
          <a:ext cx="1046163" cy="542925"/>
        </p:xfrm>
        <a:graphic>
          <a:graphicData uri="http://schemas.openxmlformats.org/presentationml/2006/ole">
            <p:oleObj spid="_x0000_s33794" name="Rovnice" r:id="rId3" imgW="393480" imgH="203040" progId="Equation.3">
              <p:embed/>
            </p:oleObj>
          </a:graphicData>
        </a:graphic>
      </p:graphicFrame>
      <p:graphicFrame>
        <p:nvGraphicFramePr>
          <p:cNvPr id="15365" name="Object 5"/>
          <p:cNvGraphicFramePr>
            <a:graphicFrameLocks noChangeAspect="1"/>
          </p:cNvGraphicFramePr>
          <p:nvPr/>
        </p:nvGraphicFramePr>
        <p:xfrm>
          <a:off x="2852738" y="836613"/>
          <a:ext cx="1252537" cy="544512"/>
        </p:xfrm>
        <a:graphic>
          <a:graphicData uri="http://schemas.openxmlformats.org/presentationml/2006/ole">
            <p:oleObj spid="_x0000_s33795" name="Rovnice" r:id="rId4" imgW="469800" imgH="203040" progId="Equation.3">
              <p:embed/>
            </p:oleObj>
          </a:graphicData>
        </a:graphic>
      </p:graphicFrame>
      <p:graphicFrame>
        <p:nvGraphicFramePr>
          <p:cNvPr id="16391" name="Object 7"/>
          <p:cNvGraphicFramePr>
            <a:graphicFrameLocks noChangeAspect="1"/>
          </p:cNvGraphicFramePr>
          <p:nvPr/>
        </p:nvGraphicFramePr>
        <p:xfrm>
          <a:off x="3455838" y="1709738"/>
          <a:ext cx="292100" cy="557212"/>
        </p:xfrm>
        <a:graphic>
          <a:graphicData uri="http://schemas.openxmlformats.org/presentationml/2006/ole">
            <p:oleObj spid="_x0000_s33796" name="Rovnice" r:id="rId5" imgW="114120" imgH="215640" progId="Equation.3">
              <p:embed/>
            </p:oleObj>
          </a:graphicData>
        </a:graphic>
      </p:graphicFrame>
      <p:graphicFrame>
        <p:nvGraphicFramePr>
          <p:cNvPr id="16392" name="Object 8"/>
          <p:cNvGraphicFramePr>
            <a:graphicFrameLocks noChangeAspect="1"/>
          </p:cNvGraphicFramePr>
          <p:nvPr/>
        </p:nvGraphicFramePr>
        <p:xfrm>
          <a:off x="1258888" y="3779644"/>
          <a:ext cx="4168775" cy="720725"/>
        </p:xfrm>
        <a:graphic>
          <a:graphicData uri="http://schemas.openxmlformats.org/presentationml/2006/ole">
            <p:oleObj spid="_x0000_s33797" name="Rovnice" r:id="rId6" imgW="1625400" imgH="279360" progId="Equation.3">
              <p:embed/>
            </p:oleObj>
          </a:graphicData>
        </a:graphic>
      </p:graphicFrame>
      <p:graphicFrame>
        <p:nvGraphicFramePr>
          <p:cNvPr id="16394" name="Object 10"/>
          <p:cNvGraphicFramePr>
            <a:graphicFrameLocks noChangeAspect="1"/>
          </p:cNvGraphicFramePr>
          <p:nvPr/>
        </p:nvGraphicFramePr>
        <p:xfrm>
          <a:off x="1258888" y="4776691"/>
          <a:ext cx="2279650" cy="654050"/>
        </p:xfrm>
        <a:graphic>
          <a:graphicData uri="http://schemas.openxmlformats.org/presentationml/2006/ole">
            <p:oleObj spid="_x0000_s33799" name="Rovnice" r:id="rId7" imgW="888840" imgH="253800" progId="Equation.3">
              <p:embed/>
            </p:oleObj>
          </a:graphicData>
        </a:graphic>
      </p:graphicFrame>
      <p:graphicFrame>
        <p:nvGraphicFramePr>
          <p:cNvPr id="16395" name="Object 11"/>
          <p:cNvGraphicFramePr>
            <a:graphicFrameLocks noChangeAspect="1"/>
          </p:cNvGraphicFramePr>
          <p:nvPr/>
        </p:nvGraphicFramePr>
        <p:xfrm>
          <a:off x="1258888" y="5707063"/>
          <a:ext cx="1693863" cy="817562"/>
        </p:xfrm>
        <a:graphic>
          <a:graphicData uri="http://schemas.openxmlformats.org/presentationml/2006/ole">
            <p:oleObj spid="_x0000_s33800" name="Rovnice" r:id="rId8" imgW="660240" imgH="317160" progId="Equation.3">
              <p:embed/>
            </p:oleObj>
          </a:graphicData>
        </a:graphic>
      </p:graphicFrame>
      <p:graphicFrame>
        <p:nvGraphicFramePr>
          <p:cNvPr id="16397" name="Object 13"/>
          <p:cNvGraphicFramePr>
            <a:graphicFrameLocks noChangeAspect="1"/>
          </p:cNvGraphicFramePr>
          <p:nvPr/>
        </p:nvGraphicFramePr>
        <p:xfrm>
          <a:off x="1258888" y="1772816"/>
          <a:ext cx="4536678" cy="727107"/>
        </p:xfrm>
        <a:graphic>
          <a:graphicData uri="http://schemas.openxmlformats.org/presentationml/2006/ole">
            <p:oleObj spid="_x0000_s33801" name="Rovnice" r:id="rId9" imgW="1752480" imgH="279360" progId="Equation.3">
              <p:embed/>
            </p:oleObj>
          </a:graphicData>
        </a:graphic>
      </p:graphicFrame>
      <p:graphicFrame>
        <p:nvGraphicFramePr>
          <p:cNvPr id="33802" name="Object 13"/>
          <p:cNvGraphicFramePr>
            <a:graphicFrameLocks noChangeAspect="1"/>
          </p:cNvGraphicFramePr>
          <p:nvPr/>
        </p:nvGraphicFramePr>
        <p:xfrm>
          <a:off x="1258888" y="2776246"/>
          <a:ext cx="4503737" cy="727075"/>
        </p:xfrm>
        <a:graphic>
          <a:graphicData uri="http://schemas.openxmlformats.org/presentationml/2006/ole">
            <p:oleObj spid="_x0000_s33802" name="Rovnice" r:id="rId10" imgW="1739880" imgH="27936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ovéPole 23"/>
          <p:cNvSpPr txBox="1"/>
          <p:nvPr/>
        </p:nvSpPr>
        <p:spPr>
          <a:xfrm>
            <a:off x="539552" y="836712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lphaLcParenR"/>
              <a:tabLst>
                <a:tab pos="2060575" algn="l"/>
                <a:tab pos="3413125" algn="l"/>
              </a:tabLst>
            </a:pPr>
            <a:r>
              <a:rPr lang="cs-CZ" sz="2800" dirty="0" smtClean="0"/>
              <a:t> 	 </a:t>
            </a:r>
            <a:r>
              <a:rPr lang="en-US" sz="2800" dirty="0" smtClean="0"/>
              <a:t>;</a:t>
            </a:r>
            <a:r>
              <a:rPr lang="cs-CZ" sz="2800" dirty="0" smtClean="0"/>
              <a:t>	a</a:t>
            </a:r>
            <a:endParaRPr lang="en-GB" sz="2800" dirty="0"/>
          </a:p>
        </p:txBody>
      </p:sp>
      <p:sp>
        <p:nvSpPr>
          <p:cNvPr id="2" name="Obdélník 1"/>
          <p:cNvSpPr/>
          <p:nvPr/>
        </p:nvSpPr>
        <p:spPr>
          <a:xfrm>
            <a:off x="0" y="44624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dirty="0" smtClean="0"/>
              <a:t>Př.: Urči souřadnici bodu, tak aby platilo :</a:t>
            </a:r>
            <a:endParaRPr lang="en-GB" sz="3200" dirty="0"/>
          </a:p>
        </p:txBody>
      </p:sp>
      <p:graphicFrame>
        <p:nvGraphicFramePr>
          <p:cNvPr id="15364" name="Object 4"/>
          <p:cNvGraphicFramePr>
            <a:graphicFrameLocks noChangeAspect="1"/>
          </p:cNvGraphicFramePr>
          <p:nvPr/>
        </p:nvGraphicFramePr>
        <p:xfrm>
          <a:off x="982663" y="769938"/>
          <a:ext cx="1789112" cy="679450"/>
        </p:xfrm>
        <a:graphic>
          <a:graphicData uri="http://schemas.openxmlformats.org/presentationml/2006/ole">
            <p:oleObj spid="_x0000_s34818" name="Rovnice" r:id="rId3" imgW="672840" imgH="253800" progId="Equation.3">
              <p:embed/>
            </p:oleObj>
          </a:graphicData>
        </a:graphic>
      </p:graphicFrame>
      <p:graphicFrame>
        <p:nvGraphicFramePr>
          <p:cNvPr id="15365" name="Object 5"/>
          <p:cNvGraphicFramePr>
            <a:graphicFrameLocks noChangeAspect="1"/>
          </p:cNvGraphicFramePr>
          <p:nvPr/>
        </p:nvGraphicFramePr>
        <p:xfrm>
          <a:off x="2946599" y="836613"/>
          <a:ext cx="1049337" cy="544512"/>
        </p:xfrm>
        <a:graphic>
          <a:graphicData uri="http://schemas.openxmlformats.org/presentationml/2006/ole">
            <p:oleObj spid="_x0000_s34819" name="Rovnice" r:id="rId4" imgW="393480" imgH="203040" progId="Equation.3">
              <p:embed/>
            </p:oleObj>
          </a:graphicData>
        </a:graphic>
      </p:graphicFrame>
      <p:graphicFrame>
        <p:nvGraphicFramePr>
          <p:cNvPr id="16391" name="Object 7"/>
          <p:cNvGraphicFramePr>
            <a:graphicFrameLocks noChangeAspect="1"/>
          </p:cNvGraphicFramePr>
          <p:nvPr/>
        </p:nvGraphicFramePr>
        <p:xfrm>
          <a:off x="3455838" y="1709738"/>
          <a:ext cx="292100" cy="557212"/>
        </p:xfrm>
        <a:graphic>
          <a:graphicData uri="http://schemas.openxmlformats.org/presentationml/2006/ole">
            <p:oleObj spid="_x0000_s34820" name="Rovnice" r:id="rId5" imgW="114120" imgH="215640" progId="Equation.3">
              <p:embed/>
            </p:oleObj>
          </a:graphicData>
        </a:graphic>
      </p:graphicFrame>
      <p:graphicFrame>
        <p:nvGraphicFramePr>
          <p:cNvPr id="16392" name="Object 8"/>
          <p:cNvGraphicFramePr>
            <a:graphicFrameLocks noChangeAspect="1"/>
          </p:cNvGraphicFramePr>
          <p:nvPr/>
        </p:nvGraphicFramePr>
        <p:xfrm>
          <a:off x="1403648" y="3401996"/>
          <a:ext cx="2605087" cy="590550"/>
        </p:xfrm>
        <a:graphic>
          <a:graphicData uri="http://schemas.openxmlformats.org/presentationml/2006/ole">
            <p:oleObj spid="_x0000_s34821" name="Rovnice" r:id="rId6" imgW="1015920" imgH="228600" progId="Equation.3">
              <p:embed/>
            </p:oleObj>
          </a:graphicData>
        </a:graphic>
      </p:graphicFrame>
      <p:graphicFrame>
        <p:nvGraphicFramePr>
          <p:cNvPr id="16394" name="Object 10"/>
          <p:cNvGraphicFramePr>
            <a:graphicFrameLocks noChangeAspect="1"/>
          </p:cNvGraphicFramePr>
          <p:nvPr/>
        </p:nvGraphicFramePr>
        <p:xfrm>
          <a:off x="1403648" y="4080045"/>
          <a:ext cx="2965450" cy="523875"/>
        </p:xfrm>
        <a:graphic>
          <a:graphicData uri="http://schemas.openxmlformats.org/presentationml/2006/ole">
            <p:oleObj spid="_x0000_s34822" name="Rovnice" r:id="rId7" imgW="1155600" imgH="203040" progId="Equation.3">
              <p:embed/>
            </p:oleObj>
          </a:graphicData>
        </a:graphic>
      </p:graphicFrame>
      <p:graphicFrame>
        <p:nvGraphicFramePr>
          <p:cNvPr id="16395" name="Object 11"/>
          <p:cNvGraphicFramePr>
            <a:graphicFrameLocks noChangeAspect="1"/>
          </p:cNvGraphicFramePr>
          <p:nvPr/>
        </p:nvGraphicFramePr>
        <p:xfrm>
          <a:off x="41275" y="4657725"/>
          <a:ext cx="2443163" cy="588963"/>
        </p:xfrm>
        <a:graphic>
          <a:graphicData uri="http://schemas.openxmlformats.org/presentationml/2006/ole">
            <p:oleObj spid="_x0000_s34823" name="Rovnice" r:id="rId8" imgW="952200" imgH="228600" progId="Equation.3">
              <p:embed/>
            </p:oleObj>
          </a:graphicData>
        </a:graphic>
      </p:graphicFrame>
      <p:graphicFrame>
        <p:nvGraphicFramePr>
          <p:cNvPr id="16397" name="Object 13"/>
          <p:cNvGraphicFramePr>
            <a:graphicFrameLocks noChangeAspect="1"/>
          </p:cNvGraphicFramePr>
          <p:nvPr/>
        </p:nvGraphicFramePr>
        <p:xfrm>
          <a:off x="1258888" y="1772816"/>
          <a:ext cx="4536678" cy="727107"/>
        </p:xfrm>
        <a:graphic>
          <a:graphicData uri="http://schemas.openxmlformats.org/presentationml/2006/ole">
            <p:oleObj spid="_x0000_s34824" name="Rovnice" r:id="rId9" imgW="1752480" imgH="279360" progId="Equation.3">
              <p:embed/>
            </p:oleObj>
          </a:graphicData>
        </a:graphic>
      </p:graphicFrame>
      <p:graphicFrame>
        <p:nvGraphicFramePr>
          <p:cNvPr id="33802" name="Object 13"/>
          <p:cNvGraphicFramePr>
            <a:graphicFrameLocks noChangeAspect="1"/>
          </p:cNvGraphicFramePr>
          <p:nvPr/>
        </p:nvGraphicFramePr>
        <p:xfrm>
          <a:off x="1115616" y="2587422"/>
          <a:ext cx="4041775" cy="727075"/>
        </p:xfrm>
        <a:graphic>
          <a:graphicData uri="http://schemas.openxmlformats.org/presentationml/2006/ole">
            <p:oleObj spid="_x0000_s34825" name="Rovnice" r:id="rId10" imgW="1562040" imgH="279360" progId="Equation.3">
              <p:embed/>
            </p:oleObj>
          </a:graphicData>
        </a:graphic>
      </p:graphicFrame>
      <p:graphicFrame>
        <p:nvGraphicFramePr>
          <p:cNvPr id="34826" name="Object 4"/>
          <p:cNvGraphicFramePr>
            <a:graphicFrameLocks noChangeAspect="1"/>
          </p:cNvGraphicFramePr>
          <p:nvPr/>
        </p:nvGraphicFramePr>
        <p:xfrm>
          <a:off x="4280843" y="836613"/>
          <a:ext cx="1011237" cy="542925"/>
        </p:xfrm>
        <a:graphic>
          <a:graphicData uri="http://schemas.openxmlformats.org/presentationml/2006/ole">
            <p:oleObj spid="_x0000_s34826" name="Rovnice" r:id="rId11" imgW="380880" imgH="203040" progId="Equation.3">
              <p:embed/>
            </p:oleObj>
          </a:graphicData>
        </a:graphic>
      </p:graphicFrame>
      <p:graphicFrame>
        <p:nvGraphicFramePr>
          <p:cNvPr id="34827" name="Object 11"/>
          <p:cNvGraphicFramePr>
            <a:graphicFrameLocks noChangeAspect="1"/>
          </p:cNvGraphicFramePr>
          <p:nvPr/>
        </p:nvGraphicFramePr>
        <p:xfrm>
          <a:off x="1501775" y="5251450"/>
          <a:ext cx="1238250" cy="1436688"/>
        </p:xfrm>
        <a:graphic>
          <a:graphicData uri="http://schemas.openxmlformats.org/presentationml/2006/ole">
            <p:oleObj spid="_x0000_s34827" name="Rovnice" r:id="rId12" imgW="482400" imgH="55872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ovéPole 23"/>
          <p:cNvSpPr txBox="1"/>
          <p:nvPr/>
        </p:nvSpPr>
        <p:spPr>
          <a:xfrm>
            <a:off x="539552" y="836712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lphaLcParenR" startAt="2"/>
              <a:tabLst>
                <a:tab pos="2060575" algn="l"/>
                <a:tab pos="3413125" algn="l"/>
              </a:tabLst>
            </a:pPr>
            <a:r>
              <a:rPr lang="cs-CZ" sz="2800" dirty="0" smtClean="0"/>
              <a:t> 	 </a:t>
            </a:r>
            <a:r>
              <a:rPr lang="en-US" sz="2800" dirty="0" smtClean="0"/>
              <a:t>;</a:t>
            </a:r>
            <a:r>
              <a:rPr lang="cs-CZ" sz="2800" dirty="0" smtClean="0"/>
              <a:t>	a</a:t>
            </a:r>
            <a:endParaRPr lang="en-GB" sz="2800" dirty="0"/>
          </a:p>
        </p:txBody>
      </p:sp>
      <p:sp>
        <p:nvSpPr>
          <p:cNvPr id="2" name="Obdélník 1"/>
          <p:cNvSpPr/>
          <p:nvPr/>
        </p:nvSpPr>
        <p:spPr>
          <a:xfrm>
            <a:off x="0" y="44624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dirty="0" smtClean="0"/>
              <a:t>Př.: Urči souřadnici bodu, tak aby platilo :</a:t>
            </a:r>
            <a:endParaRPr lang="en-GB" sz="3200" dirty="0"/>
          </a:p>
        </p:txBody>
      </p:sp>
      <p:graphicFrame>
        <p:nvGraphicFramePr>
          <p:cNvPr id="15364" name="Object 4"/>
          <p:cNvGraphicFramePr>
            <a:graphicFrameLocks noChangeAspect="1"/>
          </p:cNvGraphicFramePr>
          <p:nvPr/>
        </p:nvGraphicFramePr>
        <p:xfrm>
          <a:off x="1235075" y="803275"/>
          <a:ext cx="1282700" cy="611188"/>
        </p:xfrm>
        <a:graphic>
          <a:graphicData uri="http://schemas.openxmlformats.org/presentationml/2006/ole">
            <p:oleObj spid="_x0000_s35842" name="Rovnice" r:id="rId3" imgW="482400" imgH="228600" progId="Equation.3">
              <p:embed/>
            </p:oleObj>
          </a:graphicData>
        </a:graphic>
      </p:graphicFrame>
      <p:graphicFrame>
        <p:nvGraphicFramePr>
          <p:cNvPr id="15365" name="Object 5"/>
          <p:cNvGraphicFramePr>
            <a:graphicFrameLocks noChangeAspect="1"/>
          </p:cNvGraphicFramePr>
          <p:nvPr/>
        </p:nvGraphicFramePr>
        <p:xfrm>
          <a:off x="2844800" y="836613"/>
          <a:ext cx="1252538" cy="544512"/>
        </p:xfrm>
        <a:graphic>
          <a:graphicData uri="http://schemas.openxmlformats.org/presentationml/2006/ole">
            <p:oleObj spid="_x0000_s35843" name="Rovnice" r:id="rId4" imgW="469800" imgH="203040" progId="Equation.3">
              <p:embed/>
            </p:oleObj>
          </a:graphicData>
        </a:graphic>
      </p:graphicFrame>
      <p:graphicFrame>
        <p:nvGraphicFramePr>
          <p:cNvPr id="16391" name="Object 7"/>
          <p:cNvGraphicFramePr>
            <a:graphicFrameLocks noChangeAspect="1"/>
          </p:cNvGraphicFramePr>
          <p:nvPr/>
        </p:nvGraphicFramePr>
        <p:xfrm>
          <a:off x="3455838" y="1709738"/>
          <a:ext cx="292100" cy="557212"/>
        </p:xfrm>
        <a:graphic>
          <a:graphicData uri="http://schemas.openxmlformats.org/presentationml/2006/ole">
            <p:oleObj spid="_x0000_s35844" name="Rovnice" r:id="rId5" imgW="114120" imgH="215640" progId="Equation.3">
              <p:embed/>
            </p:oleObj>
          </a:graphicData>
        </a:graphic>
      </p:graphicFrame>
      <p:graphicFrame>
        <p:nvGraphicFramePr>
          <p:cNvPr id="16392" name="Object 8"/>
          <p:cNvGraphicFramePr>
            <a:graphicFrameLocks noChangeAspect="1"/>
          </p:cNvGraphicFramePr>
          <p:nvPr/>
        </p:nvGraphicFramePr>
        <p:xfrm>
          <a:off x="1518220" y="3402013"/>
          <a:ext cx="3125788" cy="590550"/>
        </p:xfrm>
        <a:graphic>
          <a:graphicData uri="http://schemas.openxmlformats.org/presentationml/2006/ole">
            <p:oleObj spid="_x0000_s35845" name="Rovnice" r:id="rId6" imgW="1218960" imgH="228600" progId="Equation.3">
              <p:embed/>
            </p:oleObj>
          </a:graphicData>
        </a:graphic>
      </p:graphicFrame>
      <p:graphicFrame>
        <p:nvGraphicFramePr>
          <p:cNvPr id="16394" name="Object 10"/>
          <p:cNvGraphicFramePr>
            <a:graphicFrameLocks noChangeAspect="1"/>
          </p:cNvGraphicFramePr>
          <p:nvPr/>
        </p:nvGraphicFramePr>
        <p:xfrm>
          <a:off x="1475656" y="4046538"/>
          <a:ext cx="3160712" cy="590550"/>
        </p:xfrm>
        <a:graphic>
          <a:graphicData uri="http://schemas.openxmlformats.org/presentationml/2006/ole">
            <p:oleObj spid="_x0000_s35846" name="Rovnice" r:id="rId7" imgW="1231560" imgH="228600" progId="Equation.3">
              <p:embed/>
            </p:oleObj>
          </a:graphicData>
        </a:graphic>
      </p:graphicFrame>
      <p:graphicFrame>
        <p:nvGraphicFramePr>
          <p:cNvPr id="16395" name="Object 11"/>
          <p:cNvGraphicFramePr>
            <a:graphicFrameLocks noChangeAspect="1"/>
          </p:cNvGraphicFramePr>
          <p:nvPr/>
        </p:nvGraphicFramePr>
        <p:xfrm>
          <a:off x="202531" y="4625975"/>
          <a:ext cx="2281237" cy="654050"/>
        </p:xfrm>
        <a:graphic>
          <a:graphicData uri="http://schemas.openxmlformats.org/presentationml/2006/ole">
            <p:oleObj spid="_x0000_s35847" name="Rovnice" r:id="rId8" imgW="888840" imgH="253800" progId="Equation.3">
              <p:embed/>
            </p:oleObj>
          </a:graphicData>
        </a:graphic>
      </p:graphicFrame>
      <p:graphicFrame>
        <p:nvGraphicFramePr>
          <p:cNvPr id="16397" name="Object 13"/>
          <p:cNvGraphicFramePr>
            <a:graphicFrameLocks noChangeAspect="1"/>
          </p:cNvGraphicFramePr>
          <p:nvPr/>
        </p:nvGraphicFramePr>
        <p:xfrm>
          <a:off x="1243013" y="1773238"/>
          <a:ext cx="4568825" cy="727075"/>
        </p:xfrm>
        <a:graphic>
          <a:graphicData uri="http://schemas.openxmlformats.org/presentationml/2006/ole">
            <p:oleObj spid="_x0000_s35848" name="Rovnice" r:id="rId9" imgW="1765080" imgH="279360" progId="Equation.3">
              <p:embed/>
            </p:oleObj>
          </a:graphicData>
        </a:graphic>
      </p:graphicFrame>
      <p:graphicFrame>
        <p:nvGraphicFramePr>
          <p:cNvPr id="33802" name="Object 13"/>
          <p:cNvGraphicFramePr>
            <a:graphicFrameLocks noChangeAspect="1"/>
          </p:cNvGraphicFramePr>
          <p:nvPr/>
        </p:nvGraphicFramePr>
        <p:xfrm>
          <a:off x="1670422" y="2587625"/>
          <a:ext cx="3549650" cy="727075"/>
        </p:xfrm>
        <a:graphic>
          <a:graphicData uri="http://schemas.openxmlformats.org/presentationml/2006/ole">
            <p:oleObj spid="_x0000_s35849" name="Rovnice" r:id="rId10" imgW="1371600" imgH="279360" progId="Equation.3">
              <p:embed/>
            </p:oleObj>
          </a:graphicData>
        </a:graphic>
      </p:graphicFrame>
      <p:graphicFrame>
        <p:nvGraphicFramePr>
          <p:cNvPr id="34826" name="Object 4"/>
          <p:cNvGraphicFramePr>
            <a:graphicFrameLocks noChangeAspect="1"/>
          </p:cNvGraphicFramePr>
          <p:nvPr/>
        </p:nvGraphicFramePr>
        <p:xfrm>
          <a:off x="4248150" y="836613"/>
          <a:ext cx="1077913" cy="542925"/>
        </p:xfrm>
        <a:graphic>
          <a:graphicData uri="http://schemas.openxmlformats.org/presentationml/2006/ole">
            <p:oleObj spid="_x0000_s35850" name="Rovnice" r:id="rId11" imgW="406080" imgH="203040" progId="Equation.3">
              <p:embed/>
            </p:oleObj>
          </a:graphicData>
        </a:graphic>
      </p:graphicFrame>
      <p:graphicFrame>
        <p:nvGraphicFramePr>
          <p:cNvPr id="34827" name="Object 11"/>
          <p:cNvGraphicFramePr>
            <a:graphicFrameLocks noChangeAspect="1"/>
          </p:cNvGraphicFramePr>
          <p:nvPr/>
        </p:nvGraphicFramePr>
        <p:xfrm>
          <a:off x="1485900" y="5251450"/>
          <a:ext cx="1270000" cy="1436688"/>
        </p:xfrm>
        <a:graphic>
          <a:graphicData uri="http://schemas.openxmlformats.org/presentationml/2006/ole">
            <p:oleObj spid="_x0000_s35851" name="Rovnice" r:id="rId12" imgW="495000" imgH="55872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ovéPole 23"/>
          <p:cNvSpPr txBox="1"/>
          <p:nvPr/>
        </p:nvSpPr>
        <p:spPr>
          <a:xfrm>
            <a:off x="539552" y="1590179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lphaLcParenR"/>
              <a:tabLst>
                <a:tab pos="2060575" algn="l"/>
                <a:tab pos="3413125" algn="l"/>
              </a:tabLst>
            </a:pPr>
            <a:r>
              <a:rPr lang="cs-CZ" sz="2800" dirty="0" smtClean="0"/>
              <a:t> </a:t>
            </a:r>
            <a:endParaRPr lang="en-GB" sz="2800" dirty="0"/>
          </a:p>
        </p:txBody>
      </p:sp>
      <p:sp>
        <p:nvSpPr>
          <p:cNvPr id="2" name="Obdélník 1"/>
          <p:cNvSpPr/>
          <p:nvPr/>
        </p:nvSpPr>
        <p:spPr>
          <a:xfrm>
            <a:off x="468560" y="105943"/>
            <a:ext cx="9144000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41550" indent="-2241550">
              <a:lnSpc>
                <a:spcPct val="120000"/>
              </a:lnSpc>
            </a:pPr>
            <a:r>
              <a:rPr lang="cs-CZ" sz="3200" dirty="0" smtClean="0"/>
              <a:t>Př.: Urči souřadnice bodu </a:t>
            </a:r>
            <a:r>
              <a:rPr lang="cs-CZ" sz="3200" b="1" dirty="0" smtClean="0"/>
              <a:t>K</a:t>
            </a:r>
            <a:r>
              <a:rPr lang="cs-CZ" sz="3200" dirty="0" smtClean="0"/>
              <a:t> tak, aby byl od bodu  vzdálený </a:t>
            </a:r>
            <a:r>
              <a:rPr lang="cs-CZ" sz="3200" b="1" dirty="0" smtClean="0"/>
              <a:t>4</a:t>
            </a:r>
            <a:r>
              <a:rPr lang="cs-CZ" sz="3200" dirty="0" smtClean="0"/>
              <a:t>, když</a:t>
            </a:r>
            <a:endParaRPr lang="en-GB" sz="3200" dirty="0"/>
          </a:p>
        </p:txBody>
      </p:sp>
      <p:graphicFrame>
        <p:nvGraphicFramePr>
          <p:cNvPr id="15364" name="Object 4"/>
          <p:cNvGraphicFramePr>
            <a:graphicFrameLocks noChangeAspect="1"/>
          </p:cNvGraphicFramePr>
          <p:nvPr/>
        </p:nvGraphicFramePr>
        <p:xfrm>
          <a:off x="1370013" y="1589931"/>
          <a:ext cx="1012825" cy="542925"/>
        </p:xfrm>
        <a:graphic>
          <a:graphicData uri="http://schemas.openxmlformats.org/presentationml/2006/ole">
            <p:oleObj spid="_x0000_s36866" name="Rovnice" r:id="rId3" imgW="380880" imgH="203040" progId="Equation.3">
              <p:embed/>
            </p:oleObj>
          </a:graphicData>
        </a:graphic>
      </p:graphicFrame>
      <p:graphicFrame>
        <p:nvGraphicFramePr>
          <p:cNvPr id="15365" name="Object 5"/>
          <p:cNvGraphicFramePr>
            <a:graphicFrameLocks noChangeAspect="1"/>
          </p:cNvGraphicFramePr>
          <p:nvPr/>
        </p:nvGraphicFramePr>
        <p:xfrm>
          <a:off x="1259632" y="692696"/>
          <a:ext cx="1455737" cy="646113"/>
        </p:xfrm>
        <a:graphic>
          <a:graphicData uri="http://schemas.openxmlformats.org/presentationml/2006/ole">
            <p:oleObj spid="_x0000_s36867" name="Rovnice" r:id="rId4" imgW="545760" imgH="241200" progId="Equation.3">
              <p:embed/>
            </p:oleObj>
          </a:graphicData>
        </a:graphic>
      </p:graphicFrame>
      <p:graphicFrame>
        <p:nvGraphicFramePr>
          <p:cNvPr id="16391" name="Object 7"/>
          <p:cNvGraphicFramePr>
            <a:graphicFrameLocks noChangeAspect="1"/>
          </p:cNvGraphicFramePr>
          <p:nvPr/>
        </p:nvGraphicFramePr>
        <p:xfrm>
          <a:off x="3455838" y="1709738"/>
          <a:ext cx="292100" cy="557212"/>
        </p:xfrm>
        <a:graphic>
          <a:graphicData uri="http://schemas.openxmlformats.org/presentationml/2006/ole">
            <p:oleObj spid="_x0000_s36868" name="Rovnice" r:id="rId5" imgW="114120" imgH="215640" progId="Equation.3">
              <p:embed/>
            </p:oleObj>
          </a:graphicData>
        </a:graphic>
      </p:graphicFrame>
      <p:graphicFrame>
        <p:nvGraphicFramePr>
          <p:cNvPr id="16392" name="Object 8"/>
          <p:cNvGraphicFramePr>
            <a:graphicFrameLocks noChangeAspect="1"/>
          </p:cNvGraphicFramePr>
          <p:nvPr/>
        </p:nvGraphicFramePr>
        <p:xfrm>
          <a:off x="3203848" y="3843437"/>
          <a:ext cx="3190875" cy="525463"/>
        </p:xfrm>
        <a:graphic>
          <a:graphicData uri="http://schemas.openxmlformats.org/presentationml/2006/ole">
            <p:oleObj spid="_x0000_s36869" name="Rovnice" r:id="rId6" imgW="1244520" imgH="203040" progId="Equation.3">
              <p:embed/>
            </p:oleObj>
          </a:graphicData>
        </a:graphic>
      </p:graphicFrame>
      <p:graphicFrame>
        <p:nvGraphicFramePr>
          <p:cNvPr id="16394" name="Object 10"/>
          <p:cNvGraphicFramePr>
            <a:graphicFrameLocks noChangeAspect="1"/>
          </p:cNvGraphicFramePr>
          <p:nvPr/>
        </p:nvGraphicFramePr>
        <p:xfrm>
          <a:off x="2002731" y="4468069"/>
          <a:ext cx="2281237" cy="590550"/>
        </p:xfrm>
        <a:graphic>
          <a:graphicData uri="http://schemas.openxmlformats.org/presentationml/2006/ole">
            <p:oleObj spid="_x0000_s36870" name="Rovnice" r:id="rId7" imgW="888840" imgH="228600" progId="Equation.3">
              <p:embed/>
            </p:oleObj>
          </a:graphicData>
        </a:graphic>
      </p:graphicFrame>
      <p:graphicFrame>
        <p:nvGraphicFramePr>
          <p:cNvPr id="16397" name="Object 13"/>
          <p:cNvGraphicFramePr>
            <a:graphicFrameLocks noChangeAspect="1"/>
          </p:cNvGraphicFramePr>
          <p:nvPr/>
        </p:nvGraphicFramePr>
        <p:xfrm>
          <a:off x="3133179" y="2125861"/>
          <a:ext cx="4175125" cy="727075"/>
        </p:xfrm>
        <a:graphic>
          <a:graphicData uri="http://schemas.openxmlformats.org/presentationml/2006/ole">
            <p:oleObj spid="_x0000_s36872" name="Rovnice" r:id="rId8" imgW="1612800" imgH="279360" progId="Equation.3">
              <p:embed/>
            </p:oleObj>
          </a:graphicData>
        </a:graphic>
      </p:graphicFrame>
      <p:graphicFrame>
        <p:nvGraphicFramePr>
          <p:cNvPr id="33802" name="Object 13"/>
          <p:cNvGraphicFramePr>
            <a:graphicFrameLocks noChangeAspect="1"/>
          </p:cNvGraphicFramePr>
          <p:nvPr/>
        </p:nvGraphicFramePr>
        <p:xfrm>
          <a:off x="3371874" y="2952105"/>
          <a:ext cx="4008438" cy="792163"/>
        </p:xfrm>
        <a:graphic>
          <a:graphicData uri="http://schemas.openxmlformats.org/presentationml/2006/ole">
            <p:oleObj spid="_x0000_s36873" name="Rovnice" r:id="rId9" imgW="1549080" imgH="304560" progId="Equation.3">
              <p:embed/>
            </p:oleObj>
          </a:graphicData>
        </a:graphic>
      </p:graphicFrame>
      <p:graphicFrame>
        <p:nvGraphicFramePr>
          <p:cNvPr id="34827" name="Object 11"/>
          <p:cNvGraphicFramePr>
            <a:graphicFrameLocks noChangeAspect="1"/>
          </p:cNvGraphicFramePr>
          <p:nvPr/>
        </p:nvGraphicFramePr>
        <p:xfrm>
          <a:off x="3275856" y="5157788"/>
          <a:ext cx="1008063" cy="1436687"/>
        </p:xfrm>
        <a:graphic>
          <a:graphicData uri="http://schemas.openxmlformats.org/presentationml/2006/ole">
            <p:oleObj spid="_x0000_s36875" name="Rovnice" r:id="rId10" imgW="393480" imgH="558720" progId="Equation.3">
              <p:embed/>
            </p:oleObj>
          </a:graphicData>
        </a:graphic>
      </p:graphicFrame>
      <p:graphicFrame>
        <p:nvGraphicFramePr>
          <p:cNvPr id="36876" name="Object 4"/>
          <p:cNvGraphicFramePr>
            <a:graphicFrameLocks noChangeAspect="1"/>
          </p:cNvGraphicFramePr>
          <p:nvPr/>
        </p:nvGraphicFramePr>
        <p:xfrm>
          <a:off x="1331640" y="2276872"/>
          <a:ext cx="1012825" cy="542925"/>
        </p:xfrm>
        <a:graphic>
          <a:graphicData uri="http://schemas.openxmlformats.org/presentationml/2006/ole">
            <p:oleObj spid="_x0000_s36876" name="Rovnice" r:id="rId11" imgW="380880" imgH="203040" progId="Equation.3">
              <p:embed/>
            </p:oleObj>
          </a:graphicData>
        </a:graphic>
      </p:graphicFrame>
      <p:cxnSp>
        <p:nvCxnSpPr>
          <p:cNvPr id="16" name="Přímá spojovací čára 15"/>
          <p:cNvCxnSpPr/>
          <p:nvPr/>
        </p:nvCxnSpPr>
        <p:spPr>
          <a:xfrm>
            <a:off x="395536" y="2132856"/>
            <a:ext cx="813690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ovéPole 23"/>
          <p:cNvSpPr txBox="1"/>
          <p:nvPr/>
        </p:nvSpPr>
        <p:spPr>
          <a:xfrm>
            <a:off x="539552" y="1590179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lphaLcParenR" startAt="2"/>
              <a:tabLst>
                <a:tab pos="2060575" algn="l"/>
                <a:tab pos="3413125" algn="l"/>
              </a:tabLst>
            </a:pPr>
            <a:r>
              <a:rPr lang="cs-CZ" sz="2800" dirty="0" smtClean="0"/>
              <a:t> </a:t>
            </a:r>
            <a:endParaRPr lang="en-GB" sz="2800" dirty="0"/>
          </a:p>
        </p:txBody>
      </p:sp>
      <p:sp>
        <p:nvSpPr>
          <p:cNvPr id="2" name="Obdélník 1"/>
          <p:cNvSpPr/>
          <p:nvPr/>
        </p:nvSpPr>
        <p:spPr>
          <a:xfrm>
            <a:off x="468560" y="105943"/>
            <a:ext cx="9144000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41550" indent="-2241550">
              <a:lnSpc>
                <a:spcPct val="120000"/>
              </a:lnSpc>
            </a:pPr>
            <a:r>
              <a:rPr lang="cs-CZ" sz="3200" dirty="0" smtClean="0"/>
              <a:t>Př.: Urči souřadnice bodu </a:t>
            </a:r>
            <a:r>
              <a:rPr lang="cs-CZ" sz="3200" b="1" dirty="0" smtClean="0"/>
              <a:t>K</a:t>
            </a:r>
            <a:r>
              <a:rPr lang="cs-CZ" sz="3200" dirty="0" smtClean="0"/>
              <a:t> tak, aby byl od bodu  vzdálený </a:t>
            </a:r>
            <a:r>
              <a:rPr lang="cs-CZ" sz="3200" b="1" dirty="0" smtClean="0"/>
              <a:t>4</a:t>
            </a:r>
            <a:r>
              <a:rPr lang="cs-CZ" sz="3200" dirty="0" smtClean="0"/>
              <a:t>, když</a:t>
            </a:r>
            <a:endParaRPr lang="en-GB" sz="3200" dirty="0"/>
          </a:p>
        </p:txBody>
      </p:sp>
      <p:graphicFrame>
        <p:nvGraphicFramePr>
          <p:cNvPr id="15364" name="Object 4"/>
          <p:cNvGraphicFramePr>
            <a:graphicFrameLocks noChangeAspect="1"/>
          </p:cNvGraphicFramePr>
          <p:nvPr/>
        </p:nvGraphicFramePr>
        <p:xfrm>
          <a:off x="1370013" y="1557338"/>
          <a:ext cx="1012825" cy="611187"/>
        </p:xfrm>
        <a:graphic>
          <a:graphicData uri="http://schemas.openxmlformats.org/presentationml/2006/ole">
            <p:oleObj spid="_x0000_s37890" name="Rovnice" r:id="rId3" imgW="380880" imgH="228600" progId="Equation.3">
              <p:embed/>
            </p:oleObj>
          </a:graphicData>
        </a:graphic>
      </p:graphicFrame>
      <p:graphicFrame>
        <p:nvGraphicFramePr>
          <p:cNvPr id="15365" name="Object 5"/>
          <p:cNvGraphicFramePr>
            <a:graphicFrameLocks noChangeAspect="1"/>
          </p:cNvGraphicFramePr>
          <p:nvPr/>
        </p:nvGraphicFramePr>
        <p:xfrm>
          <a:off x="1259632" y="692696"/>
          <a:ext cx="1455737" cy="646113"/>
        </p:xfrm>
        <a:graphic>
          <a:graphicData uri="http://schemas.openxmlformats.org/presentationml/2006/ole">
            <p:oleObj spid="_x0000_s37891" name="Rovnice" r:id="rId4" imgW="545760" imgH="241200" progId="Equation.3">
              <p:embed/>
            </p:oleObj>
          </a:graphicData>
        </a:graphic>
      </p:graphicFrame>
      <p:graphicFrame>
        <p:nvGraphicFramePr>
          <p:cNvPr id="16391" name="Object 7"/>
          <p:cNvGraphicFramePr>
            <a:graphicFrameLocks noChangeAspect="1"/>
          </p:cNvGraphicFramePr>
          <p:nvPr/>
        </p:nvGraphicFramePr>
        <p:xfrm>
          <a:off x="3455838" y="1709738"/>
          <a:ext cx="292100" cy="557212"/>
        </p:xfrm>
        <a:graphic>
          <a:graphicData uri="http://schemas.openxmlformats.org/presentationml/2006/ole">
            <p:oleObj spid="_x0000_s37892" name="Rovnice" r:id="rId5" imgW="114120" imgH="215640" progId="Equation.3">
              <p:embed/>
            </p:oleObj>
          </a:graphicData>
        </a:graphic>
      </p:graphicFrame>
      <p:graphicFrame>
        <p:nvGraphicFramePr>
          <p:cNvPr id="16392" name="Object 8"/>
          <p:cNvGraphicFramePr>
            <a:graphicFrameLocks noChangeAspect="1"/>
          </p:cNvGraphicFramePr>
          <p:nvPr/>
        </p:nvGraphicFramePr>
        <p:xfrm>
          <a:off x="3243609" y="3794125"/>
          <a:ext cx="3776663" cy="623888"/>
        </p:xfrm>
        <a:graphic>
          <a:graphicData uri="http://schemas.openxmlformats.org/presentationml/2006/ole">
            <p:oleObj spid="_x0000_s37893" name="Rovnice" r:id="rId6" imgW="1473120" imgH="241200" progId="Equation.3">
              <p:embed/>
            </p:oleObj>
          </a:graphicData>
        </a:graphic>
      </p:graphicFrame>
      <p:graphicFrame>
        <p:nvGraphicFramePr>
          <p:cNvPr id="16394" name="Object 10"/>
          <p:cNvGraphicFramePr>
            <a:graphicFrameLocks noChangeAspect="1"/>
          </p:cNvGraphicFramePr>
          <p:nvPr/>
        </p:nvGraphicFramePr>
        <p:xfrm>
          <a:off x="1383606" y="4419600"/>
          <a:ext cx="2900362" cy="688975"/>
        </p:xfrm>
        <a:graphic>
          <a:graphicData uri="http://schemas.openxmlformats.org/presentationml/2006/ole">
            <p:oleObj spid="_x0000_s37894" name="Rovnice" r:id="rId7" imgW="1130040" imgH="266400" progId="Equation.3">
              <p:embed/>
            </p:oleObj>
          </a:graphicData>
        </a:graphic>
      </p:graphicFrame>
      <p:graphicFrame>
        <p:nvGraphicFramePr>
          <p:cNvPr id="16397" name="Object 13"/>
          <p:cNvGraphicFramePr>
            <a:graphicFrameLocks noChangeAspect="1"/>
          </p:cNvGraphicFramePr>
          <p:nvPr/>
        </p:nvGraphicFramePr>
        <p:xfrm>
          <a:off x="3133179" y="2125861"/>
          <a:ext cx="4175125" cy="727075"/>
        </p:xfrm>
        <a:graphic>
          <a:graphicData uri="http://schemas.openxmlformats.org/presentationml/2006/ole">
            <p:oleObj spid="_x0000_s37895" name="Rovnice" r:id="rId8" imgW="1612800" imgH="279360" progId="Equation.3">
              <p:embed/>
            </p:oleObj>
          </a:graphicData>
        </a:graphic>
      </p:graphicFrame>
      <p:graphicFrame>
        <p:nvGraphicFramePr>
          <p:cNvPr id="33802" name="Object 13"/>
          <p:cNvGraphicFramePr>
            <a:graphicFrameLocks noChangeAspect="1"/>
          </p:cNvGraphicFramePr>
          <p:nvPr/>
        </p:nvGraphicFramePr>
        <p:xfrm>
          <a:off x="3371874" y="2952105"/>
          <a:ext cx="4008438" cy="792163"/>
        </p:xfrm>
        <a:graphic>
          <a:graphicData uri="http://schemas.openxmlformats.org/presentationml/2006/ole">
            <p:oleObj spid="_x0000_s37896" name="Rovnice" r:id="rId9" imgW="1549080" imgH="304560" progId="Equation.3">
              <p:embed/>
            </p:oleObj>
          </a:graphicData>
        </a:graphic>
      </p:graphicFrame>
      <p:graphicFrame>
        <p:nvGraphicFramePr>
          <p:cNvPr id="34827" name="Object 11"/>
          <p:cNvGraphicFramePr>
            <a:graphicFrameLocks noChangeAspect="1"/>
          </p:cNvGraphicFramePr>
          <p:nvPr/>
        </p:nvGraphicFramePr>
        <p:xfrm>
          <a:off x="3016250" y="5157788"/>
          <a:ext cx="1528763" cy="1436687"/>
        </p:xfrm>
        <a:graphic>
          <a:graphicData uri="http://schemas.openxmlformats.org/presentationml/2006/ole">
            <p:oleObj spid="_x0000_s37897" name="Rovnice" r:id="rId10" imgW="596880" imgH="558720" progId="Equation.3">
              <p:embed/>
            </p:oleObj>
          </a:graphicData>
        </a:graphic>
      </p:graphicFrame>
      <p:graphicFrame>
        <p:nvGraphicFramePr>
          <p:cNvPr id="36876" name="Object 4"/>
          <p:cNvGraphicFramePr>
            <a:graphicFrameLocks noChangeAspect="1"/>
          </p:cNvGraphicFramePr>
          <p:nvPr/>
        </p:nvGraphicFramePr>
        <p:xfrm>
          <a:off x="1316038" y="2276475"/>
          <a:ext cx="1046162" cy="542925"/>
        </p:xfrm>
        <a:graphic>
          <a:graphicData uri="http://schemas.openxmlformats.org/presentationml/2006/ole">
            <p:oleObj spid="_x0000_s37898" name="Rovnice" r:id="rId11" imgW="393480" imgH="203040" progId="Equation.3">
              <p:embed/>
            </p:oleObj>
          </a:graphicData>
        </a:graphic>
      </p:graphicFrame>
      <p:cxnSp>
        <p:nvCxnSpPr>
          <p:cNvPr id="16" name="Přímá spojovací čára 15"/>
          <p:cNvCxnSpPr/>
          <p:nvPr/>
        </p:nvCxnSpPr>
        <p:spPr>
          <a:xfrm>
            <a:off x="395536" y="2132856"/>
            <a:ext cx="813690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360363" indent="-360363" algn="ctr"/>
            <a:r>
              <a:rPr lang="cs-CZ" sz="2000" dirty="0" smtClean="0"/>
              <a:t>obrázky soustavy souřadnic byly vytvořeny v softwaru </a:t>
            </a:r>
            <a:r>
              <a:rPr lang="cs-CZ" sz="2000" dirty="0" err="1" smtClean="0"/>
              <a:t>GeoGebra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a pomocí prostředků softwaru MS PowerPoint</a:t>
            </a:r>
          </a:p>
          <a:p>
            <a:pPr marL="901700" indent="-901700">
              <a:buNone/>
            </a:pPr>
            <a:endParaRPr lang="en-GB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105</Words>
  <Application>Microsoft Office PowerPoint</Application>
  <PresentationFormat>Předvádění na obrazovce (4:3)</PresentationFormat>
  <Paragraphs>30</Paragraphs>
  <Slides>10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Motiv sady Office</vt:lpstr>
      <vt:lpstr>Rovnice</vt:lpstr>
      <vt:lpstr>ANALYTICKÁ GEOMETRIE</vt:lpstr>
      <vt:lpstr>Snímek 2</vt:lpstr>
      <vt:lpstr>Vzdálenost bodů a   v rovině je dána vzorcem:  </vt:lpstr>
      <vt:lpstr>Snímek 4</vt:lpstr>
      <vt:lpstr>Snímek 5</vt:lpstr>
      <vt:lpstr>Snímek 6</vt:lpstr>
      <vt:lpstr>Snímek 7</vt:lpstr>
      <vt:lpstr>Snímek 8</vt:lpstr>
      <vt:lpstr>Snímek 9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 ANALYTICKÁ GEOMETRIE</dc:title>
  <dc:creator>Petra Toboříková</dc:creator>
  <cp:lastModifiedBy>Petra Toboříková</cp:lastModifiedBy>
  <cp:revision>31</cp:revision>
  <dcterms:modified xsi:type="dcterms:W3CDTF">2014-12-11T11:15:02Z</dcterms:modified>
</cp:coreProperties>
</file>